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870" r:id="rId4"/>
    <p:sldMasterId id="2147483681" r:id="rId5"/>
    <p:sldMasterId id="2147483832" r:id="rId6"/>
    <p:sldMasterId id="2147483801" r:id="rId7"/>
    <p:sldMasterId id="2147484884" r:id="rId8"/>
    <p:sldMasterId id="2147484896" r:id="rId9"/>
  </p:sldMasterIdLst>
  <p:notesMasterIdLst>
    <p:notesMasterId r:id="rId35"/>
  </p:notesMasterIdLst>
  <p:handoutMasterIdLst>
    <p:handoutMasterId r:id="rId36"/>
  </p:handoutMasterIdLst>
  <p:sldIdLst>
    <p:sldId id="2076138006" r:id="rId10"/>
    <p:sldId id="2076138088" r:id="rId11"/>
    <p:sldId id="2076138027" r:id="rId12"/>
    <p:sldId id="2076138007" r:id="rId13"/>
    <p:sldId id="2076138089" r:id="rId14"/>
    <p:sldId id="2076138004" r:id="rId15"/>
    <p:sldId id="2076137997" r:id="rId16"/>
    <p:sldId id="2076137888" r:id="rId17"/>
    <p:sldId id="2076138061" r:id="rId18"/>
    <p:sldId id="264" r:id="rId19"/>
    <p:sldId id="2076138018" r:id="rId20"/>
    <p:sldId id="2076138036" r:id="rId21"/>
    <p:sldId id="2076138071" r:id="rId22"/>
    <p:sldId id="2076138072" r:id="rId23"/>
    <p:sldId id="2076138082" r:id="rId24"/>
    <p:sldId id="2076138078" r:id="rId25"/>
    <p:sldId id="2076138081" r:id="rId26"/>
    <p:sldId id="258" r:id="rId27">
      <p:extLst>
        <p:ext uri="{E3EDB536-0D56-4F60-86BA-61A60CA02DAB}">
          <p202:designTagLst xmlns:p202="http://schemas.microsoft.com/office/powerpoint/2020/02/main">
            <p202:designTag name="BPID" val="{1FBAA6C1-FCD8-4BEF-9798-FC8778002AAF}"/>
          </p202:designTagLst>
        </p:ext>
      </p:extLst>
    </p:sldId>
    <p:sldId id="2076138083" r:id="rId28"/>
    <p:sldId id="2076138079" r:id="rId29"/>
    <p:sldId id="2076137887" r:id="rId30"/>
    <p:sldId id="2076138042" r:id="rId31"/>
    <p:sldId id="2076138070" r:id="rId32"/>
    <p:sldId id="2076138080" r:id="rId33"/>
    <p:sldId id="2076137882" r:id="rId34"/>
  </p:sldIdLst>
  <p:sldSz cx="12192000" cy="6858000"/>
  <p:notesSz cx="6858000" cy="3562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F94A17-4066-5C70-F958-305D8EB28CF5}" name="Kristen Baker (Red Door Collaborative LLC)" initials="KB(DCL" userId="S::v-krbake@microsoft.com::ae0ac70e-0884-4dbf-aa82-b2610f6b5a47" providerId="AD"/>
  <p188:author id="{06FA5D42-F629-6103-D545-20B1E644A34D}" name="Kristen Baker" initials="KB" userId="Kristen Baker" providerId="None"/>
  <p188:author id="{5BCEA088-214E-5721-0042-0E63ABD2E4C2}" name="Pratibha Sood" initials="PS" userId="S::prsood@microsoft.com::757de0c6-7155-45cc-8575-9f822407d213" providerId="AD"/>
  <p188:author id="{6F201E94-119A-3AB0-099D-057166DBF2C6}" name="Michael Venables" initials="MV" userId="S::michael@reddoorcollaborative.com::79085841-8915-4cac-bb8d-8c27ec1fb837" providerId="AD"/>
  <p188:author id="{B0CF86C0-48AD-4ECD-A6AE-8E5DC4DCFB09}" name="Michael Venables" initials="MV" userId="Michael Venables" providerId="None"/>
  <p188:author id="{56DD6BCD-9047-AF25-0A4E-FEE14F080A4B}" name="Kristen@reddoorcollaborative.com" initials="K" userId="Kristen@reddoorcollaborative.com" providerId="None"/>
  <p188:author id="{837B5DD6-6ED0-2D29-F449-351219C6E8FB}" name="Brian Blanchard (AZURE PNP)" initials="BP" userId="S::brblanch@microsoft.com::8d4157a8-64e6-4b97-b092-1526621426f9" providerId="AD"/>
  <p188:author id="{CF5BB8EF-76F5-4FF6-0C9F-71AF8F459CA5}" name="Michael Yen-Chi Ho" initials="MYH" userId="S::yenchiho@microsoft.com::08e6847b-dae5-4579-ab99-d38df5b1fc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ael Venables" initials="MV" lastIdx="5" clrIdx="0">
    <p:extLst>
      <p:ext uri="{19B8F6BF-5375-455C-9EA6-DF929625EA0E}">
        <p15:presenceInfo xmlns:p15="http://schemas.microsoft.com/office/powerpoint/2012/main" userId="Michael Venab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E8FF"/>
    <a:srgbClr val="0078D4"/>
    <a:srgbClr val="737373"/>
    <a:srgbClr val="243A5E"/>
    <a:srgbClr val="4FE7FF"/>
    <a:srgbClr val="50E6FF"/>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009FE-A6B7-4806-908D-18DD4F7CFCCB}" v="4" dt="2022-11-03T11:16:19.2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58" autoAdjust="0"/>
    <p:restoredTop sz="97588" autoAdjust="0"/>
  </p:normalViewPr>
  <p:slideViewPr>
    <p:cSldViewPr snapToGrid="0">
      <p:cViewPr varScale="1">
        <p:scale>
          <a:sx n="172" d="100"/>
          <a:sy n="172" d="100"/>
        </p:scale>
        <p:origin x="126"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21" Type="http://schemas.openxmlformats.org/officeDocument/2006/relationships/slide" Target="slides/slide12.xml"/><Relationship Id="rId34" Type="http://schemas.openxmlformats.org/officeDocument/2006/relationships/slide" Target="slides/slide25.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8B05145-F4AE-4D3B-B541-A158D9D38BD5}"/>
    <pc:docChg chg="custSel addSld delSld modSld">
      <pc:chgData name="Jonathan Vella" userId="ff59d9e4-9df8-4ae6-90e3-b837e2f6651b" providerId="ADAL" clId="{58B05145-F4AE-4D3B-B541-A158D9D38BD5}" dt="2022-06-10T11:20:34.988" v="287" actId="6549"/>
      <pc:docMkLst>
        <pc:docMk/>
      </pc:docMkLst>
      <pc:sldChg chg="addSp delSp modSp mod">
        <pc:chgData name="Jonathan Vella" userId="ff59d9e4-9df8-4ae6-90e3-b837e2f6651b" providerId="ADAL" clId="{58B05145-F4AE-4D3B-B541-A158D9D38BD5}" dt="2022-05-16T05:42:39.089" v="211" actId="27614"/>
        <pc:sldMkLst>
          <pc:docMk/>
          <pc:sldMk cId="431605598" sldId="258"/>
        </pc:sldMkLst>
        <pc:spChg chg="mod">
          <ac:chgData name="Jonathan Vella" userId="ff59d9e4-9df8-4ae6-90e3-b837e2f6651b" providerId="ADAL" clId="{58B05145-F4AE-4D3B-B541-A158D9D38BD5}" dt="2022-05-16T05:42:34.334" v="210" actId="26606"/>
          <ac:spMkLst>
            <pc:docMk/>
            <pc:sldMk cId="431605598" sldId="258"/>
            <ac:spMk id="2" creationId="{40F77ADC-2340-45F3-9FCF-BC0A59C29335}"/>
          </ac:spMkLst>
        </pc:spChg>
        <pc:spChg chg="del">
          <ac:chgData name="Jonathan Vella" userId="ff59d9e4-9df8-4ae6-90e3-b837e2f6651b" providerId="ADAL" clId="{58B05145-F4AE-4D3B-B541-A158D9D38BD5}" dt="2022-05-16T05:42:34.334" v="210" actId="26606"/>
          <ac:spMkLst>
            <pc:docMk/>
            <pc:sldMk cId="431605598" sldId="258"/>
            <ac:spMk id="79" creationId="{EBC95D3F-C52F-4F07-95D4-836E1078E555}"/>
          </ac:spMkLst>
        </pc:spChg>
        <pc:spChg chg="add">
          <ac:chgData name="Jonathan Vella" userId="ff59d9e4-9df8-4ae6-90e3-b837e2f6651b" providerId="ADAL" clId="{58B05145-F4AE-4D3B-B541-A158D9D38BD5}" dt="2022-05-16T05:42:34.334" v="210" actId="26606"/>
          <ac:spMkLst>
            <pc:docMk/>
            <pc:sldMk cId="431605598" sldId="258"/>
            <ac:spMk id="86" creationId="{F2E5B6AE-5EFE-45F0-A2AE-ED771CA3D7DD}"/>
          </ac:spMkLst>
        </pc:spChg>
        <pc:picChg chg="add mod">
          <ac:chgData name="Jonathan Vella" userId="ff59d9e4-9df8-4ae6-90e3-b837e2f6651b" providerId="ADAL" clId="{58B05145-F4AE-4D3B-B541-A158D9D38BD5}" dt="2022-05-16T05:42:39.089" v="211" actId="27614"/>
          <ac:picMkLst>
            <pc:docMk/>
            <pc:sldMk cId="431605598" sldId="258"/>
            <ac:picMk id="4" creationId="{6E68950D-AE7A-FD93-C278-658EEFD22591}"/>
          </ac:picMkLst>
        </pc:picChg>
        <pc:picChg chg="del">
          <ac:chgData name="Jonathan Vella" userId="ff59d9e4-9df8-4ae6-90e3-b837e2f6651b" providerId="ADAL" clId="{58B05145-F4AE-4D3B-B541-A158D9D38BD5}" dt="2022-05-16T05:42:17.335" v="208" actId="478"/>
          <ac:picMkLst>
            <pc:docMk/>
            <pc:sldMk cId="431605598" sldId="258"/>
            <ac:picMk id="1026" creationId="{79316466-93E1-4DF4-B31F-EE97BCA126C1}"/>
          </ac:picMkLst>
        </pc:picChg>
        <pc:cxnChg chg="add">
          <ac:chgData name="Jonathan Vella" userId="ff59d9e4-9df8-4ae6-90e3-b837e2f6651b" providerId="ADAL" clId="{58B05145-F4AE-4D3B-B541-A158D9D38BD5}" dt="2022-05-16T05:42:34.334" v="210" actId="26606"/>
          <ac:cxnSpMkLst>
            <pc:docMk/>
            <pc:sldMk cId="431605598" sldId="258"/>
            <ac:cxnSpMk id="84" creationId="{C66CC717-08C5-4F3E-B8AA-BA93C8755982}"/>
          </ac:cxnSpMkLst>
        </pc:cxnChg>
        <pc:cxnChg chg="add">
          <ac:chgData name="Jonathan Vella" userId="ff59d9e4-9df8-4ae6-90e3-b837e2f6651b" providerId="ADAL" clId="{58B05145-F4AE-4D3B-B541-A158D9D38BD5}" dt="2022-05-16T05:42:34.334" v="210" actId="26606"/>
          <ac:cxnSpMkLst>
            <pc:docMk/>
            <pc:sldMk cId="431605598" sldId="258"/>
            <ac:cxnSpMk id="88" creationId="{D255B435-D9F3-4A31-B89E-36741390DB4B}"/>
          </ac:cxnSpMkLst>
        </pc:cxnChg>
      </pc:sldChg>
      <pc:sldChg chg="del">
        <pc:chgData name="Jonathan Vella" userId="ff59d9e4-9df8-4ae6-90e3-b837e2f6651b" providerId="ADAL" clId="{58B05145-F4AE-4D3B-B541-A158D9D38BD5}" dt="2022-05-16T05:45:33.599" v="254" actId="47"/>
        <pc:sldMkLst>
          <pc:docMk/>
          <pc:sldMk cId="1285032329" sldId="2076138039"/>
        </pc:sldMkLst>
      </pc:sldChg>
      <pc:sldChg chg="modSp mod">
        <pc:chgData name="Jonathan Vella" userId="ff59d9e4-9df8-4ae6-90e3-b837e2f6651b" providerId="ADAL" clId="{58B05145-F4AE-4D3B-B541-A158D9D38BD5}" dt="2022-06-10T11:20:34.988" v="287" actId="6549"/>
        <pc:sldMkLst>
          <pc:docMk/>
          <pc:sldMk cId="2458558726" sldId="2076138061"/>
        </pc:sldMkLst>
        <pc:spChg chg="mod">
          <ac:chgData name="Jonathan Vella" userId="ff59d9e4-9df8-4ae6-90e3-b837e2f6651b" providerId="ADAL" clId="{58B05145-F4AE-4D3B-B541-A158D9D38BD5}" dt="2022-06-10T11:20:34.988" v="287" actId="6549"/>
          <ac:spMkLst>
            <pc:docMk/>
            <pc:sldMk cId="2458558726" sldId="2076138061"/>
            <ac:spMk id="3" creationId="{3D699A28-6334-4D3A-99A1-6EB9F3944AF3}"/>
          </ac:spMkLst>
        </pc:spChg>
      </pc:sldChg>
      <pc:sldChg chg="del">
        <pc:chgData name="Jonathan Vella" userId="ff59d9e4-9df8-4ae6-90e3-b837e2f6651b" providerId="ADAL" clId="{58B05145-F4AE-4D3B-B541-A158D9D38BD5}" dt="2022-05-16T05:45:34.445" v="255" actId="47"/>
        <pc:sldMkLst>
          <pc:docMk/>
          <pc:sldMk cId="3613319989" sldId="2076138076"/>
        </pc:sldMkLst>
      </pc:sldChg>
      <pc:sldChg chg="modSp mod">
        <pc:chgData name="Jonathan Vella" userId="ff59d9e4-9df8-4ae6-90e3-b837e2f6651b" providerId="ADAL" clId="{58B05145-F4AE-4D3B-B541-A158D9D38BD5}" dt="2022-05-16T05:46:17.532" v="285" actId="20577"/>
        <pc:sldMkLst>
          <pc:docMk/>
          <pc:sldMk cId="181327476" sldId="2076138080"/>
        </pc:sldMkLst>
        <pc:spChg chg="mod">
          <ac:chgData name="Jonathan Vella" userId="ff59d9e4-9df8-4ae6-90e3-b837e2f6651b" providerId="ADAL" clId="{58B05145-F4AE-4D3B-B541-A158D9D38BD5}" dt="2022-05-16T05:46:17.532" v="285" actId="20577"/>
          <ac:spMkLst>
            <pc:docMk/>
            <pc:sldMk cId="181327476" sldId="2076138080"/>
            <ac:spMk id="2" creationId="{2FDB635E-AFCF-4305-BCAE-665DEF57115F}"/>
          </ac:spMkLst>
        </pc:spChg>
      </pc:sldChg>
      <pc:sldChg chg="delCm">
        <pc:chgData name="Jonathan Vella" userId="ff59d9e4-9df8-4ae6-90e3-b837e2f6651b" providerId="ADAL" clId="{58B05145-F4AE-4D3B-B541-A158D9D38BD5}" dt="2022-05-16T05:42:43.936" v="212"/>
        <pc:sldMkLst>
          <pc:docMk/>
          <pc:sldMk cId="909240388" sldId="2076138083"/>
        </pc:sldMkLst>
      </pc:sldChg>
      <pc:sldChg chg="addSp modSp mod setBg">
        <pc:chgData name="Jonathan Vella" userId="ff59d9e4-9df8-4ae6-90e3-b837e2f6651b" providerId="ADAL" clId="{58B05145-F4AE-4D3B-B541-A158D9D38BD5}" dt="2022-05-16T05:43:39.765" v="253" actId="26606"/>
        <pc:sldMkLst>
          <pc:docMk/>
          <pc:sldMk cId="1126097514" sldId="2076138084"/>
        </pc:sldMkLst>
        <pc:spChg chg="mod">
          <ac:chgData name="Jonathan Vella" userId="ff59d9e4-9df8-4ae6-90e3-b837e2f6651b" providerId="ADAL" clId="{58B05145-F4AE-4D3B-B541-A158D9D38BD5}" dt="2022-05-16T05:43:39.765" v="253" actId="26606"/>
          <ac:spMkLst>
            <pc:docMk/>
            <pc:sldMk cId="1126097514" sldId="2076138084"/>
            <ac:spMk id="2" creationId="{8FF61A3B-2973-4459-8FDA-41F841ABF3B7}"/>
          </ac:spMkLst>
        </pc:spChg>
        <pc:spChg chg="add">
          <ac:chgData name="Jonathan Vella" userId="ff59d9e4-9df8-4ae6-90e3-b837e2f6651b" providerId="ADAL" clId="{58B05145-F4AE-4D3B-B541-A158D9D38BD5}" dt="2022-05-16T05:43:39.765" v="253" actId="26606"/>
          <ac:spMkLst>
            <pc:docMk/>
            <pc:sldMk cId="1126097514" sldId="2076138084"/>
            <ac:spMk id="15" creationId="{F2E5B6AE-5EFE-45F0-A2AE-ED771CA3D7DD}"/>
          </ac:spMkLst>
        </pc:spChg>
        <pc:picChg chg="mod ord">
          <ac:chgData name="Jonathan Vella" userId="ff59d9e4-9df8-4ae6-90e3-b837e2f6651b" providerId="ADAL" clId="{58B05145-F4AE-4D3B-B541-A158D9D38BD5}" dt="2022-05-16T05:43:39.765" v="253" actId="26606"/>
          <ac:picMkLst>
            <pc:docMk/>
            <pc:sldMk cId="1126097514" sldId="2076138084"/>
            <ac:picMk id="6" creationId="{1E7CBD71-6F81-4496-9C1A-05F57177C59B}"/>
          </ac:picMkLst>
        </pc:picChg>
        <pc:picChg chg="mod">
          <ac:chgData name="Jonathan Vella" userId="ff59d9e4-9df8-4ae6-90e3-b837e2f6651b" providerId="ADAL" clId="{58B05145-F4AE-4D3B-B541-A158D9D38BD5}" dt="2022-05-16T05:43:39.765" v="253" actId="26606"/>
          <ac:picMkLst>
            <pc:docMk/>
            <pc:sldMk cId="1126097514" sldId="2076138084"/>
            <ac:picMk id="8" creationId="{0498BD3F-D75D-4CC3-B5AE-4E282078B79C}"/>
          </ac:picMkLst>
        </pc:picChg>
        <pc:cxnChg chg="add">
          <ac:chgData name="Jonathan Vella" userId="ff59d9e4-9df8-4ae6-90e3-b837e2f6651b" providerId="ADAL" clId="{58B05145-F4AE-4D3B-B541-A158D9D38BD5}" dt="2022-05-16T05:43:39.765" v="253" actId="26606"/>
          <ac:cxnSpMkLst>
            <pc:docMk/>
            <pc:sldMk cId="1126097514" sldId="2076138084"/>
            <ac:cxnSpMk id="13" creationId="{C66CC717-08C5-4F3E-B8AA-BA93C8755982}"/>
          </ac:cxnSpMkLst>
        </pc:cxnChg>
        <pc:cxnChg chg="add">
          <ac:chgData name="Jonathan Vella" userId="ff59d9e4-9df8-4ae6-90e3-b837e2f6651b" providerId="ADAL" clId="{58B05145-F4AE-4D3B-B541-A158D9D38BD5}" dt="2022-05-16T05:43:39.765" v="253" actId="26606"/>
          <ac:cxnSpMkLst>
            <pc:docMk/>
            <pc:sldMk cId="1126097514" sldId="2076138084"/>
            <ac:cxnSpMk id="17" creationId="{D255B435-D9F3-4A31-B89E-36741390DB4B}"/>
          </ac:cxnSpMkLst>
        </pc:cxnChg>
      </pc:sldChg>
      <pc:sldChg chg="addSp delSp modSp new del mod">
        <pc:chgData name="Jonathan Vella" userId="ff59d9e4-9df8-4ae6-90e3-b837e2f6651b" providerId="ADAL" clId="{58B05145-F4AE-4D3B-B541-A158D9D38BD5}" dt="2022-05-02T15:36:34.003" v="190" actId="2696"/>
        <pc:sldMkLst>
          <pc:docMk/>
          <pc:sldMk cId="3467565951" sldId="2076138085"/>
        </pc:sldMkLst>
        <pc:spChg chg="del">
          <ac:chgData name="Jonathan Vella" userId="ff59d9e4-9df8-4ae6-90e3-b837e2f6651b" providerId="ADAL" clId="{58B05145-F4AE-4D3B-B541-A158D9D38BD5}" dt="2022-05-02T15:25:45.400" v="34" actId="478"/>
          <ac:spMkLst>
            <pc:docMk/>
            <pc:sldMk cId="3467565951" sldId="2076138085"/>
            <ac:spMk id="2" creationId="{80B2C64B-403E-D191-D8CF-E6A5D64E6614}"/>
          </ac:spMkLst>
        </pc:spChg>
        <pc:spChg chg="del">
          <ac:chgData name="Jonathan Vella" userId="ff59d9e4-9df8-4ae6-90e3-b837e2f6651b" providerId="ADAL" clId="{58B05145-F4AE-4D3B-B541-A158D9D38BD5}" dt="2022-05-02T15:25:49.447" v="35" actId="478"/>
          <ac:spMkLst>
            <pc:docMk/>
            <pc:sldMk cId="3467565951" sldId="2076138085"/>
            <ac:spMk id="3" creationId="{941DA68C-CC8A-5F1C-01D6-7309957E6AE3}"/>
          </ac:spMkLst>
        </pc:spChg>
        <pc:spChg chg="add mod">
          <ac:chgData name="Jonathan Vella" userId="ff59d9e4-9df8-4ae6-90e3-b837e2f6651b" providerId="ADAL" clId="{58B05145-F4AE-4D3B-B541-A158D9D38BD5}" dt="2022-05-02T15:32:43.235" v="165" actId="20577"/>
          <ac:spMkLst>
            <pc:docMk/>
            <pc:sldMk cId="3467565951" sldId="2076138085"/>
            <ac:spMk id="4" creationId="{00715004-1525-2580-ABF0-F5A9010B5319}"/>
          </ac:spMkLst>
        </pc:spChg>
        <pc:picChg chg="add del mod">
          <ac:chgData name="Jonathan Vella" userId="ff59d9e4-9df8-4ae6-90e3-b837e2f6651b" providerId="ADAL" clId="{58B05145-F4AE-4D3B-B541-A158D9D38BD5}" dt="2022-05-02T15:31:25.553" v="128" actId="478"/>
          <ac:picMkLst>
            <pc:docMk/>
            <pc:sldMk cId="3467565951" sldId="2076138085"/>
            <ac:picMk id="1026" creationId="{36A5E4CB-35AC-FB48-1A06-7F84DCF77A06}"/>
          </ac:picMkLst>
        </pc:picChg>
        <pc:picChg chg="add mod">
          <ac:chgData name="Jonathan Vella" userId="ff59d9e4-9df8-4ae6-90e3-b837e2f6651b" providerId="ADAL" clId="{58B05145-F4AE-4D3B-B541-A158D9D38BD5}" dt="2022-05-02T15:31:29.942" v="130" actId="1076"/>
          <ac:picMkLst>
            <pc:docMk/>
            <pc:sldMk cId="3467565951" sldId="2076138085"/>
            <ac:picMk id="1028" creationId="{721E195E-0B42-0478-D375-0D7868A4E584}"/>
          </ac:picMkLst>
        </pc:picChg>
      </pc:sldChg>
      <pc:sldChg chg="addSp delSp modSp new mod setBg">
        <pc:chgData name="Jonathan Vella" userId="ff59d9e4-9df8-4ae6-90e3-b837e2f6651b" providerId="ADAL" clId="{58B05145-F4AE-4D3B-B541-A158D9D38BD5}" dt="2022-05-16T05:32:11.762" v="207" actId="1076"/>
        <pc:sldMkLst>
          <pc:docMk/>
          <pc:sldMk cId="194634722" sldId="2076138086"/>
        </pc:sldMkLst>
        <pc:spChg chg="mod">
          <ac:chgData name="Jonathan Vella" userId="ff59d9e4-9df8-4ae6-90e3-b837e2f6651b" providerId="ADAL" clId="{58B05145-F4AE-4D3B-B541-A158D9D38BD5}" dt="2022-05-02T15:34:44.801" v="180" actId="26606"/>
          <ac:spMkLst>
            <pc:docMk/>
            <pc:sldMk cId="194634722" sldId="2076138086"/>
            <ac:spMk id="2" creationId="{DF103B9D-024F-8438-9FA0-7303D3F5C227}"/>
          </ac:spMkLst>
        </pc:spChg>
        <pc:spChg chg="del mod">
          <ac:chgData name="Jonathan Vella" userId="ff59d9e4-9df8-4ae6-90e3-b837e2f6651b" providerId="ADAL" clId="{58B05145-F4AE-4D3B-B541-A158D9D38BD5}" dt="2022-05-02T15:34:44.801" v="180" actId="26606"/>
          <ac:spMkLst>
            <pc:docMk/>
            <pc:sldMk cId="194634722" sldId="2076138086"/>
            <ac:spMk id="3" creationId="{A61FBF03-7EA4-9939-8D78-D9B62EB76A7D}"/>
          </ac:spMkLst>
        </pc:spChg>
        <pc:spChg chg="add mod">
          <ac:chgData name="Jonathan Vella" userId="ff59d9e4-9df8-4ae6-90e3-b837e2f6651b" providerId="ADAL" clId="{58B05145-F4AE-4D3B-B541-A158D9D38BD5}" dt="2022-05-16T05:31:36.761" v="203" actId="6549"/>
          <ac:spMkLst>
            <pc:docMk/>
            <pc:sldMk cId="194634722" sldId="2076138086"/>
            <ac:spMk id="7" creationId="{7FF33CB0-74DD-6EF5-698C-83C579E550DC}"/>
          </ac:spMkLst>
        </pc:spChg>
        <pc:spChg chg="add">
          <ac:chgData name="Jonathan Vella" userId="ff59d9e4-9df8-4ae6-90e3-b837e2f6651b" providerId="ADAL" clId="{58B05145-F4AE-4D3B-B541-A158D9D38BD5}" dt="2022-05-02T15:34:44.801" v="180" actId="26606"/>
          <ac:spMkLst>
            <pc:docMk/>
            <pc:sldMk cId="194634722" sldId="2076138086"/>
            <ac:spMk id="71" creationId="{D4771268-CB57-404A-9271-370EB28F6090}"/>
          </ac:spMkLst>
        </pc:spChg>
        <pc:picChg chg="add mod">
          <ac:chgData name="Jonathan Vella" userId="ff59d9e4-9df8-4ae6-90e3-b837e2f6651b" providerId="ADAL" clId="{58B05145-F4AE-4D3B-B541-A158D9D38BD5}" dt="2022-05-16T05:32:11.762" v="207" actId="1076"/>
          <ac:picMkLst>
            <pc:docMk/>
            <pc:sldMk cId="194634722" sldId="2076138086"/>
            <ac:picMk id="1026" creationId="{B790A203-A2FB-8F8E-C2E9-B9BCB2A2995F}"/>
          </ac:picMkLst>
        </pc:picChg>
        <pc:picChg chg="add del mod">
          <ac:chgData name="Jonathan Vella" userId="ff59d9e4-9df8-4ae6-90e3-b837e2f6651b" providerId="ADAL" clId="{58B05145-F4AE-4D3B-B541-A158D9D38BD5}" dt="2022-05-16T05:32:05.446" v="204" actId="478"/>
          <ac:picMkLst>
            <pc:docMk/>
            <pc:sldMk cId="194634722" sldId="2076138086"/>
            <ac:picMk id="2050" creationId="{A50F5EE7-CA7A-E9DE-1695-64D4724FEEDB}"/>
          </ac:picMkLst>
        </pc:picChg>
      </pc:sldChg>
      <pc:sldMasterChg chg="delSldLayout">
        <pc:chgData name="Jonathan Vella" userId="ff59d9e4-9df8-4ae6-90e3-b837e2f6651b" providerId="ADAL" clId="{58B05145-F4AE-4D3B-B541-A158D9D38BD5}" dt="2022-05-16T05:45:34.445" v="255" actId="47"/>
        <pc:sldMasterMkLst>
          <pc:docMk/>
          <pc:sldMasterMk cId="3361356005" sldId="2147483681"/>
        </pc:sldMasterMkLst>
        <pc:sldLayoutChg chg="del">
          <pc:chgData name="Jonathan Vella" userId="ff59d9e4-9df8-4ae6-90e3-b837e2f6651b" providerId="ADAL" clId="{58B05145-F4AE-4D3B-B541-A158D9D38BD5}" dt="2022-05-16T05:45:34.445" v="255" actId="47"/>
          <pc:sldLayoutMkLst>
            <pc:docMk/>
            <pc:sldMasterMk cId="3361356005" sldId="2147483681"/>
            <pc:sldLayoutMk cId="4108991051" sldId="2147483711"/>
          </pc:sldLayoutMkLst>
        </pc:sldLayoutChg>
      </pc:sldMasterChg>
    </pc:docChg>
  </pc:docChgLst>
  <pc:docChgLst>
    <pc:chgData name="Jonathan Vella" userId="ff59d9e4-9df8-4ae6-90e3-b837e2f6651b" providerId="ADAL" clId="{155009FE-A6B7-4806-908D-18DD4F7CFCCB}"/>
    <pc:docChg chg="undo custSel addSld delSld modSld sldOrd delMainMaster">
      <pc:chgData name="Jonathan Vella" userId="ff59d9e4-9df8-4ae6-90e3-b837e2f6651b" providerId="ADAL" clId="{155009FE-A6B7-4806-908D-18DD4F7CFCCB}" dt="2022-11-03T11:16:21.306" v="2034" actId="1076"/>
      <pc:docMkLst>
        <pc:docMk/>
      </pc:docMkLst>
      <pc:sldChg chg="addSp modSp del mod">
        <pc:chgData name="Jonathan Vella" userId="ff59d9e4-9df8-4ae6-90e3-b837e2f6651b" providerId="ADAL" clId="{155009FE-A6B7-4806-908D-18DD4F7CFCCB}" dt="2022-11-03T08:32:13.959" v="1869" actId="2696"/>
        <pc:sldMkLst>
          <pc:docMk/>
          <pc:sldMk cId="431605598" sldId="258"/>
        </pc:sldMkLst>
        <pc:spChg chg="mod">
          <ac:chgData name="Jonathan Vella" userId="ff59d9e4-9df8-4ae6-90e3-b837e2f6651b" providerId="ADAL" clId="{155009FE-A6B7-4806-908D-18DD4F7CFCCB}" dt="2022-11-03T08:30:05.752" v="1784" actId="20577"/>
          <ac:spMkLst>
            <pc:docMk/>
            <pc:sldMk cId="431605598" sldId="258"/>
            <ac:spMk id="2" creationId="{40F77ADC-2340-45F3-9FCF-BC0A59C29335}"/>
          </ac:spMkLst>
        </pc:spChg>
        <pc:spChg chg="add mod">
          <ac:chgData name="Jonathan Vella" userId="ff59d9e4-9df8-4ae6-90e3-b837e2f6651b" providerId="ADAL" clId="{155009FE-A6B7-4806-908D-18DD4F7CFCCB}" dt="2022-11-03T08:29:45.096" v="1779" actId="20577"/>
          <ac:spMkLst>
            <pc:docMk/>
            <pc:sldMk cId="431605598" sldId="258"/>
            <ac:spMk id="3" creationId="{FC6DBD39-901F-2714-F0D9-63EC3BE52634}"/>
          </ac:spMkLst>
        </pc:spChg>
      </pc:sldChg>
      <pc:sldChg chg="modSp del mod">
        <pc:chgData name="Jonathan Vella" userId="ff59d9e4-9df8-4ae6-90e3-b837e2f6651b" providerId="ADAL" clId="{155009FE-A6B7-4806-908D-18DD4F7CFCCB}" dt="2022-11-03T11:02:47.650" v="1950" actId="47"/>
        <pc:sldMkLst>
          <pc:docMk/>
          <pc:sldMk cId="1773292696" sldId="2076137889"/>
        </pc:sldMkLst>
        <pc:spChg chg="mod">
          <ac:chgData name="Jonathan Vella" userId="ff59d9e4-9df8-4ae6-90e3-b837e2f6651b" providerId="ADAL" clId="{155009FE-A6B7-4806-908D-18DD4F7CFCCB}" dt="2022-11-03T11:01:36.117" v="1949" actId="20577"/>
          <ac:spMkLst>
            <pc:docMk/>
            <pc:sldMk cId="1773292696" sldId="2076137889"/>
            <ac:spMk id="2" creationId="{D0D79292-2676-3343-A684-812C7C4DB8CE}"/>
          </ac:spMkLst>
        </pc:spChg>
      </pc:sldChg>
      <pc:sldChg chg="modSp mod">
        <pc:chgData name="Jonathan Vella" userId="ff59d9e4-9df8-4ae6-90e3-b837e2f6651b" providerId="ADAL" clId="{155009FE-A6B7-4806-908D-18DD4F7CFCCB}" dt="2022-11-03T11:04:35.018" v="2031" actId="115"/>
        <pc:sldMkLst>
          <pc:docMk/>
          <pc:sldMk cId="1238146659" sldId="2076137997"/>
        </pc:sldMkLst>
        <pc:spChg chg="mod">
          <ac:chgData name="Jonathan Vella" userId="ff59d9e4-9df8-4ae6-90e3-b837e2f6651b" providerId="ADAL" clId="{155009FE-A6B7-4806-908D-18DD4F7CFCCB}" dt="2022-11-03T11:04:35.018" v="2031" actId="115"/>
          <ac:spMkLst>
            <pc:docMk/>
            <pc:sldMk cId="1238146659" sldId="2076137997"/>
            <ac:spMk id="6" creationId="{6FB10C70-E235-4C79-A352-8E5EA1AA3F71}"/>
          </ac:spMkLst>
        </pc:spChg>
      </pc:sldChg>
      <pc:sldChg chg="modSp mod">
        <pc:chgData name="Jonathan Vella" userId="ff59d9e4-9df8-4ae6-90e3-b837e2f6651b" providerId="ADAL" clId="{155009FE-A6B7-4806-908D-18DD4F7CFCCB}" dt="2022-11-03T11:04:24.951" v="2030" actId="20577"/>
        <pc:sldMkLst>
          <pc:docMk/>
          <pc:sldMk cId="3723497730" sldId="2076138004"/>
        </pc:sldMkLst>
        <pc:spChg chg="mod">
          <ac:chgData name="Jonathan Vella" userId="ff59d9e4-9df8-4ae6-90e3-b837e2f6651b" providerId="ADAL" clId="{155009FE-A6B7-4806-908D-18DD4F7CFCCB}" dt="2022-11-03T11:04:06.921" v="2027" actId="6549"/>
          <ac:spMkLst>
            <pc:docMk/>
            <pc:sldMk cId="3723497730" sldId="2076138004"/>
            <ac:spMk id="16" creationId="{F86FBA53-C5FB-46DA-AD24-312BD2F7686D}"/>
          </ac:spMkLst>
        </pc:spChg>
        <pc:spChg chg="mod">
          <ac:chgData name="Jonathan Vella" userId="ff59d9e4-9df8-4ae6-90e3-b837e2f6651b" providerId="ADAL" clId="{155009FE-A6B7-4806-908D-18DD4F7CFCCB}" dt="2022-11-03T11:04:24.951" v="2030" actId="20577"/>
          <ac:spMkLst>
            <pc:docMk/>
            <pc:sldMk cId="3723497730" sldId="2076138004"/>
            <ac:spMk id="19" creationId="{76AC187C-5FBD-4A5D-A39B-1CCF29A442FC}"/>
          </ac:spMkLst>
        </pc:spChg>
      </pc:sldChg>
      <pc:sldChg chg="addSp modSp mod">
        <pc:chgData name="Jonathan Vella" userId="ff59d9e4-9df8-4ae6-90e3-b837e2f6651b" providerId="ADAL" clId="{155009FE-A6B7-4806-908D-18DD4F7CFCCB}" dt="2022-11-03T11:16:21.306" v="2034" actId="1076"/>
        <pc:sldMkLst>
          <pc:docMk/>
          <pc:sldMk cId="2541858967" sldId="2076138006"/>
        </pc:sldMkLst>
        <pc:spChg chg="add mod">
          <ac:chgData name="Jonathan Vella" userId="ff59d9e4-9df8-4ae6-90e3-b837e2f6651b" providerId="ADAL" clId="{155009FE-A6B7-4806-908D-18DD4F7CFCCB}" dt="2022-11-03T11:16:21.306" v="2034" actId="1076"/>
          <ac:spMkLst>
            <pc:docMk/>
            <pc:sldMk cId="2541858967" sldId="2076138006"/>
            <ac:spMk id="2" creationId="{BC7A8AD6-E7F7-AFC4-5A21-FF2D2811A364}"/>
          </ac:spMkLst>
        </pc:spChg>
        <pc:spChg chg="mod">
          <ac:chgData name="Jonathan Vella" userId="ff59d9e4-9df8-4ae6-90e3-b837e2f6651b" providerId="ADAL" clId="{155009FE-A6B7-4806-908D-18DD4F7CFCCB}" dt="2022-11-03T11:00:26.275" v="1920" actId="207"/>
          <ac:spMkLst>
            <pc:docMk/>
            <pc:sldMk cId="2541858967" sldId="2076138006"/>
            <ac:spMk id="4" creationId="{00000000-0000-0000-0000-000000000000}"/>
          </ac:spMkLst>
        </pc:spChg>
      </pc:sldChg>
      <pc:sldChg chg="addSp delSp modSp mod">
        <pc:chgData name="Jonathan Vella" userId="ff59d9e4-9df8-4ae6-90e3-b837e2f6651b" providerId="ADAL" clId="{155009FE-A6B7-4806-908D-18DD4F7CFCCB}" dt="2022-11-03T08:27:39.128" v="1733" actId="1076"/>
        <pc:sldMkLst>
          <pc:docMk/>
          <pc:sldMk cId="760861015" sldId="2076138007"/>
        </pc:sldMkLst>
        <pc:spChg chg="del">
          <ac:chgData name="Jonathan Vella" userId="ff59d9e4-9df8-4ae6-90e3-b837e2f6651b" providerId="ADAL" clId="{155009FE-A6B7-4806-908D-18DD4F7CFCCB}" dt="2022-10-20T09:57:31.067" v="1712" actId="478"/>
          <ac:spMkLst>
            <pc:docMk/>
            <pc:sldMk cId="760861015" sldId="2076138007"/>
            <ac:spMk id="2" creationId="{C6BE1CDB-0996-4927-874B-4367B4305D87}"/>
          </ac:spMkLst>
        </pc:spChg>
        <pc:spChg chg="mod topLvl">
          <ac:chgData name="Jonathan Vella" userId="ff59d9e4-9df8-4ae6-90e3-b837e2f6651b" providerId="ADAL" clId="{155009FE-A6B7-4806-908D-18DD4F7CFCCB}" dt="2022-11-03T08:27:39.128" v="1733" actId="1076"/>
          <ac:spMkLst>
            <pc:docMk/>
            <pc:sldMk cId="760861015" sldId="2076138007"/>
            <ac:spMk id="20" creationId="{4642EF5F-5D01-F54B-886F-77315104D20B}"/>
          </ac:spMkLst>
        </pc:spChg>
        <pc:spChg chg="mod topLvl">
          <ac:chgData name="Jonathan Vella" userId="ff59d9e4-9df8-4ae6-90e3-b837e2f6651b" providerId="ADAL" clId="{155009FE-A6B7-4806-908D-18DD4F7CFCCB}" dt="2022-11-03T08:27:39.128" v="1733" actId="1076"/>
          <ac:spMkLst>
            <pc:docMk/>
            <pc:sldMk cId="760861015" sldId="2076138007"/>
            <ac:spMk id="21" creationId="{452E7BEE-436F-DE4D-9366-39D81AEA2236}"/>
          </ac:spMkLst>
        </pc:spChg>
        <pc:spChg chg="mod topLvl">
          <ac:chgData name="Jonathan Vella" userId="ff59d9e4-9df8-4ae6-90e3-b837e2f6651b" providerId="ADAL" clId="{155009FE-A6B7-4806-908D-18DD4F7CFCCB}" dt="2022-11-03T08:27:39.128" v="1733" actId="1076"/>
          <ac:spMkLst>
            <pc:docMk/>
            <pc:sldMk cId="760861015" sldId="2076138007"/>
            <ac:spMk id="22" creationId="{DAC46404-2010-CD42-AE3B-B4C656D52675}"/>
          </ac:spMkLst>
        </pc:spChg>
        <pc:spChg chg="mod">
          <ac:chgData name="Jonathan Vella" userId="ff59d9e4-9df8-4ae6-90e3-b837e2f6651b" providerId="ADAL" clId="{155009FE-A6B7-4806-908D-18DD4F7CFCCB}" dt="2022-10-20T09:55:47.861" v="1631" actId="14100"/>
          <ac:spMkLst>
            <pc:docMk/>
            <pc:sldMk cId="760861015" sldId="2076138007"/>
            <ac:spMk id="47" creationId="{C9E30B34-B508-4C49-A78A-39FB2063475D}"/>
          </ac:spMkLst>
        </pc:spChg>
        <pc:spChg chg="mod">
          <ac:chgData name="Jonathan Vella" userId="ff59d9e4-9df8-4ae6-90e3-b837e2f6651b" providerId="ADAL" clId="{155009FE-A6B7-4806-908D-18DD4F7CFCCB}" dt="2022-10-20T09:56:02.317" v="1641" actId="20577"/>
          <ac:spMkLst>
            <pc:docMk/>
            <pc:sldMk cId="760861015" sldId="2076138007"/>
            <ac:spMk id="48" creationId="{CFD74F27-9FF5-4B79-9D5C-23F48B6BE21B}"/>
          </ac:spMkLst>
        </pc:spChg>
        <pc:spChg chg="del topLvl">
          <ac:chgData name="Jonathan Vella" userId="ff59d9e4-9df8-4ae6-90e3-b837e2f6651b" providerId="ADAL" clId="{155009FE-A6B7-4806-908D-18DD4F7CFCCB}" dt="2022-10-20T09:56:45.716" v="1673" actId="478"/>
          <ac:spMkLst>
            <pc:docMk/>
            <pc:sldMk cId="760861015" sldId="2076138007"/>
            <ac:spMk id="51" creationId="{CF6B9171-5840-4E44-B92C-2813951927E0}"/>
          </ac:spMkLst>
        </pc:spChg>
        <pc:spChg chg="del topLvl">
          <ac:chgData name="Jonathan Vella" userId="ff59d9e4-9df8-4ae6-90e3-b837e2f6651b" providerId="ADAL" clId="{155009FE-A6B7-4806-908D-18DD4F7CFCCB}" dt="2022-10-20T09:56:07.384" v="1642" actId="478"/>
          <ac:spMkLst>
            <pc:docMk/>
            <pc:sldMk cId="760861015" sldId="2076138007"/>
            <ac:spMk id="54" creationId="{F8FF399C-FCCD-44AD-AEE1-1906F4364A23}"/>
          </ac:spMkLst>
        </pc:spChg>
        <pc:spChg chg="del topLvl">
          <ac:chgData name="Jonathan Vella" userId="ff59d9e4-9df8-4ae6-90e3-b837e2f6651b" providerId="ADAL" clId="{155009FE-A6B7-4806-908D-18DD4F7CFCCB}" dt="2022-10-20T09:56:48.659" v="1674" actId="478"/>
          <ac:spMkLst>
            <pc:docMk/>
            <pc:sldMk cId="760861015" sldId="2076138007"/>
            <ac:spMk id="57" creationId="{E712989B-29E3-4836-B0D2-69B90BB4C867}"/>
          </ac:spMkLst>
        </pc:spChg>
        <pc:spChg chg="mod">
          <ac:chgData name="Jonathan Vella" userId="ff59d9e4-9df8-4ae6-90e3-b837e2f6651b" providerId="ADAL" clId="{155009FE-A6B7-4806-908D-18DD4F7CFCCB}" dt="2022-10-20T09:57:55.849" v="1730" actId="313"/>
          <ac:spMkLst>
            <pc:docMk/>
            <pc:sldMk cId="760861015" sldId="2076138007"/>
            <ac:spMk id="59" creationId="{983D953C-5332-4032-8420-2FD6D46C27A1}"/>
          </ac:spMkLst>
        </pc:spChg>
        <pc:grpChg chg="mod">
          <ac:chgData name="Jonathan Vella" userId="ff59d9e4-9df8-4ae6-90e3-b837e2f6651b" providerId="ADAL" clId="{155009FE-A6B7-4806-908D-18DD4F7CFCCB}" dt="2022-11-03T08:27:39.128" v="1733" actId="1076"/>
          <ac:grpSpMkLst>
            <pc:docMk/>
            <pc:sldMk cId="760861015" sldId="2076138007"/>
            <ac:grpSpMk id="3" creationId="{9AFAEE35-77B8-2942-9A07-8C9D12030D97}"/>
          </ac:grpSpMkLst>
        </pc:grpChg>
        <pc:grpChg chg="del">
          <ac:chgData name="Jonathan Vella" userId="ff59d9e4-9df8-4ae6-90e3-b837e2f6651b" providerId="ADAL" clId="{155009FE-A6B7-4806-908D-18DD4F7CFCCB}" dt="2022-10-20T09:56:07.384" v="1642" actId="478"/>
          <ac:grpSpMkLst>
            <pc:docMk/>
            <pc:sldMk cId="760861015" sldId="2076138007"/>
            <ac:grpSpMk id="5" creationId="{4854BD77-62C7-7849-BD3D-87A40C2B69C4}"/>
          </ac:grpSpMkLst>
        </pc:grpChg>
        <pc:grpChg chg="del">
          <ac:chgData name="Jonathan Vella" userId="ff59d9e4-9df8-4ae6-90e3-b837e2f6651b" providerId="ADAL" clId="{155009FE-A6B7-4806-908D-18DD4F7CFCCB}" dt="2022-10-20T09:56:45.716" v="1673" actId="478"/>
          <ac:grpSpMkLst>
            <pc:docMk/>
            <pc:sldMk cId="760861015" sldId="2076138007"/>
            <ac:grpSpMk id="6" creationId="{1A39E044-FAC6-604C-95AF-F744661524B1}"/>
          </ac:grpSpMkLst>
        </pc:grpChg>
        <pc:grpChg chg="del">
          <ac:chgData name="Jonathan Vella" userId="ff59d9e4-9df8-4ae6-90e3-b837e2f6651b" providerId="ADAL" clId="{155009FE-A6B7-4806-908D-18DD4F7CFCCB}" dt="2022-10-20T09:56:48.659" v="1674" actId="478"/>
          <ac:grpSpMkLst>
            <pc:docMk/>
            <pc:sldMk cId="760861015" sldId="2076138007"/>
            <ac:grpSpMk id="7" creationId="{D770FE74-D987-214F-B77A-483D13EE6CF3}"/>
          </ac:grpSpMkLst>
        </pc:grpChg>
        <pc:picChg chg="add del mod">
          <ac:chgData name="Jonathan Vella" userId="ff59d9e4-9df8-4ae6-90e3-b837e2f6651b" providerId="ADAL" clId="{155009FE-A6B7-4806-908D-18DD4F7CFCCB}" dt="2022-10-20T09:56:56.207" v="1675" actId="1076"/>
          <ac:picMkLst>
            <pc:docMk/>
            <pc:sldMk cId="760861015" sldId="2076138007"/>
            <ac:picMk id="8" creationId="{4AE2A8C5-103C-436C-BF2C-77C5E3F81F55}"/>
          </ac:picMkLst>
        </pc:picChg>
        <pc:picChg chg="mod">
          <ac:chgData name="Jonathan Vella" userId="ff59d9e4-9df8-4ae6-90e3-b837e2f6651b" providerId="ADAL" clId="{155009FE-A6B7-4806-908D-18DD4F7CFCCB}" dt="2022-11-03T08:27:39.128" v="1733" actId="1076"/>
          <ac:picMkLst>
            <pc:docMk/>
            <pc:sldMk cId="760861015" sldId="2076138007"/>
            <ac:picMk id="17" creationId="{F9E1DD63-9CBE-594F-A9CC-CC1188D324BA}"/>
          </ac:picMkLst>
        </pc:picChg>
      </pc:sldChg>
      <pc:sldChg chg="modSp mod">
        <pc:chgData name="Jonathan Vella" userId="ff59d9e4-9df8-4ae6-90e3-b837e2f6651b" providerId="ADAL" clId="{155009FE-A6B7-4806-908D-18DD4F7CFCCB}" dt="2022-11-03T11:03:03.759" v="1977" actId="20577"/>
        <pc:sldMkLst>
          <pc:docMk/>
          <pc:sldMk cId="2665586581" sldId="2076138027"/>
        </pc:sldMkLst>
        <pc:spChg chg="mod">
          <ac:chgData name="Jonathan Vella" userId="ff59d9e4-9df8-4ae6-90e3-b837e2f6651b" providerId="ADAL" clId="{155009FE-A6B7-4806-908D-18DD4F7CFCCB}" dt="2022-11-03T11:03:03.759" v="1977" actId="20577"/>
          <ac:spMkLst>
            <pc:docMk/>
            <pc:sldMk cId="2665586581" sldId="2076138027"/>
            <ac:spMk id="2" creationId="{2FDB635E-AFCF-4305-BCAE-665DEF57115F}"/>
          </ac:spMkLst>
        </pc:spChg>
      </pc:sldChg>
      <pc:sldChg chg="del">
        <pc:chgData name="Jonathan Vella" userId="ff59d9e4-9df8-4ae6-90e3-b837e2f6651b" providerId="ADAL" clId="{155009FE-A6B7-4806-908D-18DD4F7CFCCB}" dt="2022-11-03T11:04:44.791" v="2032" actId="47"/>
        <pc:sldMkLst>
          <pc:docMk/>
          <pc:sldMk cId="2674283140" sldId="2076138064"/>
        </pc:sldMkLst>
      </pc:sldChg>
      <pc:sldChg chg="modSp mod">
        <pc:chgData name="Jonathan Vella" userId="ff59d9e4-9df8-4ae6-90e3-b837e2f6651b" providerId="ADAL" clId="{155009FE-A6B7-4806-908D-18DD4F7CFCCB}" dt="2022-10-18T08:26:24.826" v="1570" actId="20577"/>
        <pc:sldMkLst>
          <pc:docMk/>
          <pc:sldMk cId="153460425" sldId="2076138079"/>
        </pc:sldMkLst>
        <pc:spChg chg="mod">
          <ac:chgData name="Jonathan Vella" userId="ff59d9e4-9df8-4ae6-90e3-b837e2f6651b" providerId="ADAL" clId="{155009FE-A6B7-4806-908D-18DD4F7CFCCB}" dt="2022-10-18T08:26:24.826" v="1570" actId="20577"/>
          <ac:spMkLst>
            <pc:docMk/>
            <pc:sldMk cId="153460425" sldId="2076138079"/>
            <ac:spMk id="30" creationId="{687B2203-5C2F-4126-8A4E-C446AD72DC5B}"/>
          </ac:spMkLst>
        </pc:spChg>
        <pc:spChg chg="mod">
          <ac:chgData name="Jonathan Vella" userId="ff59d9e4-9df8-4ae6-90e3-b837e2f6651b" providerId="ADAL" clId="{155009FE-A6B7-4806-908D-18DD4F7CFCCB}" dt="2022-10-18T06:33:08.574" v="76" actId="6549"/>
          <ac:spMkLst>
            <pc:docMk/>
            <pc:sldMk cId="153460425" sldId="2076138079"/>
            <ac:spMk id="71" creationId="{268D2688-6A55-4F29-9BA4-0A1F223800DD}"/>
          </ac:spMkLst>
        </pc:spChg>
      </pc:sldChg>
      <pc:sldChg chg="modSp mod">
        <pc:chgData name="Jonathan Vella" userId="ff59d9e4-9df8-4ae6-90e3-b837e2f6651b" providerId="ADAL" clId="{155009FE-A6B7-4806-908D-18DD4F7CFCCB}" dt="2022-11-03T08:31:47.077" v="1868" actId="20577"/>
        <pc:sldMkLst>
          <pc:docMk/>
          <pc:sldMk cId="263706986" sldId="2076138081"/>
        </pc:sldMkLst>
        <pc:spChg chg="mod">
          <ac:chgData name="Jonathan Vella" userId="ff59d9e4-9df8-4ae6-90e3-b837e2f6651b" providerId="ADAL" clId="{155009FE-A6B7-4806-908D-18DD4F7CFCCB}" dt="2022-11-03T08:30:43.628" v="1817" actId="20577"/>
          <ac:spMkLst>
            <pc:docMk/>
            <pc:sldMk cId="263706986" sldId="2076138081"/>
            <ac:spMk id="30" creationId="{687B2203-5C2F-4126-8A4E-C446AD72DC5B}"/>
          </ac:spMkLst>
        </pc:spChg>
        <pc:spChg chg="mod">
          <ac:chgData name="Jonathan Vella" userId="ff59d9e4-9df8-4ae6-90e3-b837e2f6651b" providerId="ADAL" clId="{155009FE-A6B7-4806-908D-18DD4F7CFCCB}" dt="2022-11-03T08:31:47.077" v="1868" actId="20577"/>
          <ac:spMkLst>
            <pc:docMk/>
            <pc:sldMk cId="263706986" sldId="2076138081"/>
            <ac:spMk id="74" creationId="{1DBC19CD-112B-4B32-A43D-1F9C8976677D}"/>
          </ac:spMkLst>
        </pc:spChg>
      </pc:sldChg>
      <pc:sldChg chg="modSp del mod">
        <pc:chgData name="Jonathan Vella" userId="ff59d9e4-9df8-4ae6-90e3-b837e2f6651b" providerId="ADAL" clId="{155009FE-A6B7-4806-908D-18DD4F7CFCCB}" dt="2022-11-03T08:32:13.959" v="1869" actId="2696"/>
        <pc:sldMkLst>
          <pc:docMk/>
          <pc:sldMk cId="909240388" sldId="2076138083"/>
        </pc:sldMkLst>
        <pc:spChg chg="mod">
          <ac:chgData name="Jonathan Vella" userId="ff59d9e4-9df8-4ae6-90e3-b837e2f6651b" providerId="ADAL" clId="{155009FE-A6B7-4806-908D-18DD4F7CFCCB}" dt="2022-10-18T06:29:02.954" v="19" actId="20577"/>
          <ac:spMkLst>
            <pc:docMk/>
            <pc:sldMk cId="909240388" sldId="2076138083"/>
            <ac:spMk id="3" creationId="{13DEE5C2-93CC-4336-A776-F4EAE4EDA638}"/>
          </ac:spMkLst>
        </pc:spChg>
      </pc:sldChg>
      <pc:sldChg chg="del">
        <pc:chgData name="Jonathan Vella" userId="ff59d9e4-9df8-4ae6-90e3-b837e2f6651b" providerId="ADAL" clId="{155009FE-A6B7-4806-908D-18DD4F7CFCCB}" dt="2022-11-03T08:30:11.101" v="1785" actId="47"/>
        <pc:sldMkLst>
          <pc:docMk/>
          <pc:sldMk cId="1126097514" sldId="2076138084"/>
        </pc:sldMkLst>
      </pc:sldChg>
      <pc:sldChg chg="delSp modSp del mod">
        <pc:chgData name="Jonathan Vella" userId="ff59d9e4-9df8-4ae6-90e3-b837e2f6651b" providerId="ADAL" clId="{155009FE-A6B7-4806-908D-18DD4F7CFCCB}" dt="2022-11-03T08:27:22.739" v="1732" actId="2696"/>
        <pc:sldMkLst>
          <pc:docMk/>
          <pc:sldMk cId="194634722" sldId="2076138086"/>
        </pc:sldMkLst>
        <pc:spChg chg="del mod">
          <ac:chgData name="Jonathan Vella" userId="ff59d9e4-9df8-4ae6-90e3-b837e2f6651b" providerId="ADAL" clId="{155009FE-A6B7-4806-908D-18DD4F7CFCCB}" dt="2022-11-03T08:27:14.715" v="1731" actId="478"/>
          <ac:spMkLst>
            <pc:docMk/>
            <pc:sldMk cId="194634722" sldId="2076138086"/>
            <ac:spMk id="7" creationId="{7FF33CB0-74DD-6EF5-698C-83C579E550DC}"/>
          </ac:spMkLst>
        </pc:spChg>
        <pc:picChg chg="del">
          <ac:chgData name="Jonathan Vella" userId="ff59d9e4-9df8-4ae6-90e3-b837e2f6651b" providerId="ADAL" clId="{155009FE-A6B7-4806-908D-18DD4F7CFCCB}" dt="2022-10-18T05:57:14.061" v="0" actId="478"/>
          <ac:picMkLst>
            <pc:docMk/>
            <pc:sldMk cId="194634722" sldId="2076138086"/>
            <ac:picMk id="1026" creationId="{B790A203-A2FB-8F8E-C2E9-B9BCB2A2995F}"/>
          </ac:picMkLst>
        </pc:picChg>
      </pc:sldChg>
      <pc:sldChg chg="add del">
        <pc:chgData name="Jonathan Vella" userId="ff59d9e4-9df8-4ae6-90e3-b837e2f6651b" providerId="ADAL" clId="{155009FE-A6B7-4806-908D-18DD4F7CFCCB}" dt="2022-11-03T10:58:53.650" v="1915" actId="47"/>
        <pc:sldMkLst>
          <pc:docMk/>
          <pc:sldMk cId="543848696" sldId="2076138087"/>
        </pc:sldMkLst>
      </pc:sldChg>
      <pc:sldChg chg="modSp add mod ord">
        <pc:chgData name="Jonathan Vella" userId="ff59d9e4-9df8-4ae6-90e3-b837e2f6651b" providerId="ADAL" clId="{155009FE-A6B7-4806-908D-18DD4F7CFCCB}" dt="2022-11-03T10:57:43.506" v="1877" actId="403"/>
        <pc:sldMkLst>
          <pc:docMk/>
          <pc:sldMk cId="72336352" sldId="2076138088"/>
        </pc:sldMkLst>
        <pc:spChg chg="mod">
          <ac:chgData name="Jonathan Vella" userId="ff59d9e4-9df8-4ae6-90e3-b837e2f6651b" providerId="ADAL" clId="{155009FE-A6B7-4806-908D-18DD4F7CFCCB}" dt="2022-11-03T10:57:43.506" v="1877" actId="403"/>
          <ac:spMkLst>
            <pc:docMk/>
            <pc:sldMk cId="72336352" sldId="2076138088"/>
            <ac:spMk id="2" creationId="{2FDB635E-AFCF-4305-BCAE-665DEF57115F}"/>
          </ac:spMkLst>
        </pc:spChg>
      </pc:sldChg>
      <pc:sldChg chg="modSp add mod ord">
        <pc:chgData name="Jonathan Vella" userId="ff59d9e4-9df8-4ae6-90e3-b837e2f6651b" providerId="ADAL" clId="{155009FE-A6B7-4806-908D-18DD4F7CFCCB}" dt="2022-11-03T11:03:31.655" v="2023" actId="20577"/>
        <pc:sldMkLst>
          <pc:docMk/>
          <pc:sldMk cId="993453501" sldId="2076138089"/>
        </pc:sldMkLst>
        <pc:spChg chg="mod">
          <ac:chgData name="Jonathan Vella" userId="ff59d9e4-9df8-4ae6-90e3-b837e2f6651b" providerId="ADAL" clId="{155009FE-A6B7-4806-908D-18DD4F7CFCCB}" dt="2022-11-03T11:03:31.655" v="2023" actId="20577"/>
          <ac:spMkLst>
            <pc:docMk/>
            <pc:sldMk cId="993453501" sldId="2076138089"/>
            <ac:spMk id="2" creationId="{2FDB635E-AFCF-4305-BCAE-665DEF57115F}"/>
          </ac:spMkLst>
        </pc:spChg>
      </pc:sldChg>
      <pc:sldMasterChg chg="delSldLayout">
        <pc:chgData name="Jonathan Vella" userId="ff59d9e4-9df8-4ae6-90e3-b837e2f6651b" providerId="ADAL" clId="{155009FE-A6B7-4806-908D-18DD4F7CFCCB}" dt="2022-11-03T11:02:47.650" v="1950" actId="47"/>
        <pc:sldMasterMkLst>
          <pc:docMk/>
          <pc:sldMasterMk cId="2622292091" sldId="2147484870"/>
        </pc:sldMasterMkLst>
        <pc:sldLayoutChg chg="del">
          <pc:chgData name="Jonathan Vella" userId="ff59d9e4-9df8-4ae6-90e3-b837e2f6651b" providerId="ADAL" clId="{155009FE-A6B7-4806-908D-18DD4F7CFCCB}" dt="2022-11-03T11:02:47.650" v="1950" actId="47"/>
          <pc:sldLayoutMkLst>
            <pc:docMk/>
            <pc:sldMasterMk cId="2622292091" sldId="2147484870"/>
            <pc:sldLayoutMk cId="4242100797" sldId="2147483661"/>
          </pc:sldLayoutMkLst>
        </pc:sldLayoutChg>
      </pc:sldMasterChg>
      <pc:sldMasterChg chg="del delSldLayout">
        <pc:chgData name="Jonathan Vella" userId="ff59d9e4-9df8-4ae6-90e3-b837e2f6651b" providerId="ADAL" clId="{155009FE-A6B7-4806-908D-18DD4F7CFCCB}" dt="2022-11-03T08:32:13.959" v="1869" actId="2696"/>
        <pc:sldMasterMkLst>
          <pc:docMk/>
          <pc:sldMasterMk cId="3077626497" sldId="2147484896"/>
        </pc:sldMasterMkLst>
        <pc:sldLayoutChg chg="del">
          <pc:chgData name="Jonathan Vella" userId="ff59d9e4-9df8-4ae6-90e3-b837e2f6651b" providerId="ADAL" clId="{155009FE-A6B7-4806-908D-18DD4F7CFCCB}" dt="2022-11-03T08:32:13.959" v="1869" actId="2696"/>
          <pc:sldLayoutMkLst>
            <pc:docMk/>
            <pc:sldMasterMk cId="3077626497" sldId="2147484896"/>
            <pc:sldLayoutMk cId="2581549898" sldId="214748489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456950826" sldId="214748489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080293924" sldId="214748489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520512412" sldId="214748490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25961976" sldId="214748490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4166757660" sldId="214748490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480423484" sldId="214748490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709847786" sldId="214748490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747846102" sldId="214748490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823846254" sldId="214748490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503401671" sldId="214748490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351312508" sldId="214748490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37008267" sldId="214748490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087114758" sldId="214748491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782384284" sldId="214748491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947832273" sldId="214748491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819884811" sldId="214748491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461905989" sldId="214748491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817344812" sldId="214748491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4280810649" sldId="214748491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910209590" sldId="214748491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246319823" sldId="214748491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185430212" sldId="214748491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816270144" sldId="214748492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48750172" sldId="214748492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861408480" sldId="214748492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701700477" sldId="214748492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701999341" sldId="214748492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118083451" sldId="214748492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7919757" sldId="214748492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85056886" sldId="214748492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29527898" sldId="214748492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115359365" sldId="214748492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765575530" sldId="214748493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864577797" sldId="214748493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523031900" sldId="214748493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497048408" sldId="214748493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154334114" sldId="214748493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685838312" sldId="214748493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823712166" sldId="214748493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455861703" sldId="214748493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791911978" sldId="214748493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36273945" sldId="214748493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139605774" sldId="214748494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511255886" sldId="214748494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80385079" sldId="214748494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787553280" sldId="214748494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708859381" sldId="214748494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73256552" sldId="214748494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258210112" sldId="214748494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428203034" sldId="214748494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497724681" sldId="214748494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328666293" sldId="214748494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419754395" sldId="214748495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87756777" sldId="214748495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251078283" sldId="214748495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096070340" sldId="214748495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67575250" sldId="214748495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885609572" sldId="214748495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977770705" sldId="214748495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267994240" sldId="214748495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263546820" sldId="214748495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98974202" sldId="214748495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288479264" sldId="214748496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271496200" sldId="214748496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26689537" sldId="214748496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844676190" sldId="2147484963"/>
          </pc:sldLayoutMkLst>
        </pc:sldLayoutChg>
      </pc:sldMasterChg>
    </pc:docChg>
  </pc:docChgLst>
  <pc:docChgLst>
    <pc:chgData name="Jonathan Vella" userId="ff59d9e4-9df8-4ae6-90e3-b837e2f6651b" providerId="ADAL" clId="{61CA5C56-756D-404D-9562-6AB5E8FC8B01}"/>
    <pc:docChg chg="undo custSel addSld delSld modSld sldOrd delMainMaster">
      <pc:chgData name="Jonathan Vella" userId="ff59d9e4-9df8-4ae6-90e3-b837e2f6651b" providerId="ADAL" clId="{61CA5C56-756D-404D-9562-6AB5E8FC8B01}" dt="2021-12-14T07:58:07.217" v="3126" actId="20577"/>
      <pc:docMkLst>
        <pc:docMk/>
      </pc:docMkLst>
      <pc:sldChg chg="addSp modSp mod">
        <pc:chgData name="Jonathan Vella" userId="ff59d9e4-9df8-4ae6-90e3-b837e2f6651b" providerId="ADAL" clId="{61CA5C56-756D-404D-9562-6AB5E8FC8B01}" dt="2021-11-17T15:24:32.809" v="215" actId="404"/>
        <pc:sldMkLst>
          <pc:docMk/>
          <pc:sldMk cId="1186184235" sldId="264"/>
        </pc:sldMkLst>
        <pc:spChg chg="add mod">
          <ac:chgData name="Jonathan Vella" userId="ff59d9e4-9df8-4ae6-90e3-b837e2f6651b" providerId="ADAL" clId="{61CA5C56-756D-404D-9562-6AB5E8FC8B01}" dt="2021-11-17T15:24:32.809" v="215" actId="404"/>
          <ac:spMkLst>
            <pc:docMk/>
            <pc:sldMk cId="1186184235" sldId="264"/>
            <ac:spMk id="2" creationId="{F0F8486D-7374-42A5-AC6C-5A7564CF6CBC}"/>
          </ac:spMkLst>
        </pc:spChg>
        <pc:spChg chg="mod">
          <ac:chgData name="Jonathan Vella" userId="ff59d9e4-9df8-4ae6-90e3-b837e2f6651b" providerId="ADAL" clId="{61CA5C56-756D-404D-9562-6AB5E8FC8B01}" dt="2021-11-17T15:23:29.460" v="0" actId="20577"/>
          <ac:spMkLst>
            <pc:docMk/>
            <pc:sldMk cId="1186184235" sldId="264"/>
            <ac:spMk id="35" creationId="{B44E0FAA-8D0E-42FC-BD4F-CA8D589A63BF}"/>
          </ac:spMkLst>
        </pc:spChg>
      </pc:sldChg>
      <pc:sldChg chg="add del setBg">
        <pc:chgData name="Jonathan Vella" userId="ff59d9e4-9df8-4ae6-90e3-b837e2f6651b" providerId="ADAL" clId="{61CA5C56-756D-404D-9562-6AB5E8FC8B01}" dt="2021-12-14T06:53:18.466" v="3063"/>
        <pc:sldMkLst>
          <pc:docMk/>
          <pc:sldMk cId="3749338814" sldId="2076137887"/>
        </pc:sldMkLst>
      </pc:sldChg>
      <pc:sldChg chg="modSp add del mod ord modClrScheme chgLayout">
        <pc:chgData name="Jonathan Vella" userId="ff59d9e4-9df8-4ae6-90e3-b837e2f6651b" providerId="ADAL" clId="{61CA5C56-756D-404D-9562-6AB5E8FC8B01}" dt="2021-12-14T06:55:18.576" v="3120" actId="20577"/>
        <pc:sldMkLst>
          <pc:docMk/>
          <pc:sldMk cId="1773292696" sldId="2076137889"/>
        </pc:sldMkLst>
        <pc:spChg chg="mod">
          <ac:chgData name="Jonathan Vella" userId="ff59d9e4-9df8-4ae6-90e3-b837e2f6651b" providerId="ADAL" clId="{61CA5C56-756D-404D-9562-6AB5E8FC8B01}" dt="2021-12-14T06:55:18.576" v="3120" actId="20577"/>
          <ac:spMkLst>
            <pc:docMk/>
            <pc:sldMk cId="1773292696" sldId="2076137889"/>
            <ac:spMk id="2" creationId="{D0D79292-2676-3343-A684-812C7C4DB8CE}"/>
          </ac:spMkLst>
        </pc:spChg>
        <pc:spChg chg="mod ord">
          <ac:chgData name="Jonathan Vella" userId="ff59d9e4-9df8-4ae6-90e3-b837e2f6651b" providerId="ADAL" clId="{61CA5C56-756D-404D-9562-6AB5E8FC8B01}" dt="2021-12-14T06:54:08.993" v="3067" actId="14100"/>
          <ac:spMkLst>
            <pc:docMk/>
            <pc:sldMk cId="1773292696" sldId="2076137889"/>
            <ac:spMk id="4" creationId="{00000000-0000-0000-0000-000000000000}"/>
          </ac:spMkLst>
        </pc:spChg>
      </pc:sldChg>
      <pc:sldChg chg="modSp mod">
        <pc:chgData name="Jonathan Vella" userId="ff59d9e4-9df8-4ae6-90e3-b837e2f6651b" providerId="ADAL" clId="{61CA5C56-756D-404D-9562-6AB5E8FC8B01}" dt="2021-11-17T15:24:59.290" v="240" actId="20577"/>
        <pc:sldMkLst>
          <pc:docMk/>
          <pc:sldMk cId="3337994578" sldId="2076138018"/>
        </pc:sldMkLst>
        <pc:spChg chg="mod">
          <ac:chgData name="Jonathan Vella" userId="ff59d9e4-9df8-4ae6-90e3-b837e2f6651b" providerId="ADAL" clId="{61CA5C56-756D-404D-9562-6AB5E8FC8B01}" dt="2021-11-17T15:24:59.290" v="240" actId="20577"/>
          <ac:spMkLst>
            <pc:docMk/>
            <pc:sldMk cId="3337994578" sldId="2076138018"/>
            <ac:spMk id="71" creationId="{268D2688-6A55-4F29-9BA4-0A1F223800DD}"/>
          </ac:spMkLst>
        </pc:spChg>
      </pc:sldChg>
      <pc:sldChg chg="del">
        <pc:chgData name="Jonathan Vella" userId="ff59d9e4-9df8-4ae6-90e3-b837e2f6651b" providerId="ADAL" clId="{61CA5C56-756D-404D-9562-6AB5E8FC8B01}" dt="2021-11-17T15:51:42.227" v="2896" actId="47"/>
        <pc:sldMkLst>
          <pc:docMk/>
          <pc:sldMk cId="4169934573" sldId="2076138031"/>
        </pc:sldMkLst>
      </pc:sldChg>
      <pc:sldChg chg="add del">
        <pc:chgData name="Jonathan Vella" userId="ff59d9e4-9df8-4ae6-90e3-b837e2f6651b" providerId="ADAL" clId="{61CA5C56-756D-404D-9562-6AB5E8FC8B01}" dt="2021-12-14T06:52:29.445" v="3047"/>
        <pc:sldMkLst>
          <pc:docMk/>
          <pc:sldMk cId="3227181053" sldId="2076138036"/>
        </pc:sldMkLst>
      </pc:sldChg>
      <pc:sldChg chg="add del setBg">
        <pc:chgData name="Jonathan Vella" userId="ff59d9e4-9df8-4ae6-90e3-b837e2f6651b" providerId="ADAL" clId="{61CA5C56-756D-404D-9562-6AB5E8FC8B01}" dt="2021-12-14T06:52:29.445" v="3047"/>
        <pc:sldMkLst>
          <pc:docMk/>
          <pc:sldMk cId="1285032329" sldId="2076138039"/>
        </pc:sldMkLst>
      </pc:sldChg>
      <pc:sldChg chg="add">
        <pc:chgData name="Jonathan Vella" userId="ff59d9e4-9df8-4ae6-90e3-b837e2f6651b" providerId="ADAL" clId="{61CA5C56-756D-404D-9562-6AB5E8FC8B01}" dt="2021-12-14T06:53:18.466" v="3063"/>
        <pc:sldMkLst>
          <pc:docMk/>
          <pc:sldMk cId="4115894158" sldId="2076138042"/>
        </pc:sldMkLst>
      </pc:sldChg>
      <pc:sldChg chg="del">
        <pc:chgData name="Jonathan Vella" userId="ff59d9e4-9df8-4ae6-90e3-b837e2f6651b" providerId="ADAL" clId="{61CA5C56-756D-404D-9562-6AB5E8FC8B01}" dt="2021-11-17T15:51:42.227" v="2896" actId="47"/>
        <pc:sldMkLst>
          <pc:docMk/>
          <pc:sldMk cId="3139283716" sldId="2076138065"/>
        </pc:sldMkLst>
      </pc:sldChg>
      <pc:sldChg chg="modSp add del setBg">
        <pc:chgData name="Jonathan Vella" userId="ff59d9e4-9df8-4ae6-90e3-b837e2f6651b" providerId="ADAL" clId="{61CA5C56-756D-404D-9562-6AB5E8FC8B01}" dt="2021-12-14T07:51:33.852" v="3121" actId="207"/>
        <pc:sldMkLst>
          <pc:docMk/>
          <pc:sldMk cId="4231503679" sldId="2076138070"/>
        </pc:sldMkLst>
        <pc:spChg chg="mod">
          <ac:chgData name="Jonathan Vella" userId="ff59d9e4-9df8-4ae6-90e3-b837e2f6651b" providerId="ADAL" clId="{61CA5C56-756D-404D-9562-6AB5E8FC8B01}" dt="2021-12-14T07:51:33.852" v="3121" actId="207"/>
          <ac:spMkLst>
            <pc:docMk/>
            <pc:sldMk cId="4231503679" sldId="2076138070"/>
            <ac:spMk id="4" creationId="{2E803529-7732-4279-87B0-B0C73067434B}"/>
          </ac:spMkLst>
        </pc:spChg>
        <pc:spChg chg="mod">
          <ac:chgData name="Jonathan Vella" userId="ff59d9e4-9df8-4ae6-90e3-b837e2f6651b" providerId="ADAL" clId="{61CA5C56-756D-404D-9562-6AB5E8FC8B01}" dt="2021-12-14T07:51:33.852" v="3121" actId="207"/>
          <ac:spMkLst>
            <pc:docMk/>
            <pc:sldMk cId="4231503679" sldId="2076138070"/>
            <ac:spMk id="6" creationId="{E9502273-E5F0-424D-9912-3F0FBE7421CF}"/>
          </ac:spMkLst>
        </pc:spChg>
        <pc:spChg chg="mod">
          <ac:chgData name="Jonathan Vella" userId="ff59d9e4-9df8-4ae6-90e3-b837e2f6651b" providerId="ADAL" clId="{61CA5C56-756D-404D-9562-6AB5E8FC8B01}" dt="2021-12-14T07:51:33.852" v="3121" actId="207"/>
          <ac:spMkLst>
            <pc:docMk/>
            <pc:sldMk cId="4231503679" sldId="2076138070"/>
            <ac:spMk id="8" creationId="{A39BB3C3-0C04-44BA-AFB7-DBB4651845C3}"/>
          </ac:spMkLst>
        </pc:spChg>
        <pc:spChg chg="mod">
          <ac:chgData name="Jonathan Vella" userId="ff59d9e4-9df8-4ae6-90e3-b837e2f6651b" providerId="ADAL" clId="{61CA5C56-756D-404D-9562-6AB5E8FC8B01}" dt="2021-12-14T07:51:33.852" v="3121" actId="207"/>
          <ac:spMkLst>
            <pc:docMk/>
            <pc:sldMk cId="4231503679" sldId="2076138070"/>
            <ac:spMk id="10" creationId="{ADB69D5A-E8F6-4E3C-8D66-7DD7A23A303B}"/>
          </ac:spMkLst>
        </pc:spChg>
        <pc:spChg chg="mod">
          <ac:chgData name="Jonathan Vella" userId="ff59d9e4-9df8-4ae6-90e3-b837e2f6651b" providerId="ADAL" clId="{61CA5C56-756D-404D-9562-6AB5E8FC8B01}" dt="2021-12-14T07:51:33.852" v="3121" actId="207"/>
          <ac:spMkLst>
            <pc:docMk/>
            <pc:sldMk cId="4231503679" sldId="2076138070"/>
            <ac:spMk id="12" creationId="{C6C3821B-9749-48B0-B150-EE9AA127A349}"/>
          </ac:spMkLst>
        </pc:spChg>
        <pc:spChg chg="mod">
          <ac:chgData name="Jonathan Vella" userId="ff59d9e4-9df8-4ae6-90e3-b837e2f6651b" providerId="ADAL" clId="{61CA5C56-756D-404D-9562-6AB5E8FC8B01}" dt="2021-12-14T07:51:33.852" v="3121" actId="207"/>
          <ac:spMkLst>
            <pc:docMk/>
            <pc:sldMk cId="4231503679" sldId="2076138070"/>
            <ac:spMk id="14" creationId="{3D9DCA2A-C2EB-4ED0-9D40-04C4CEDF94B1}"/>
          </ac:spMkLst>
        </pc:spChg>
        <pc:spChg chg="mod">
          <ac:chgData name="Jonathan Vella" userId="ff59d9e4-9df8-4ae6-90e3-b837e2f6651b" providerId="ADAL" clId="{61CA5C56-756D-404D-9562-6AB5E8FC8B01}" dt="2021-12-14T07:51:33.852" v="3121" actId="207"/>
          <ac:spMkLst>
            <pc:docMk/>
            <pc:sldMk cId="4231503679" sldId="2076138070"/>
            <ac:spMk id="99" creationId="{46657DC6-A483-41CD-82C3-8ACBD2FA2046}"/>
          </ac:spMkLst>
        </pc:spChg>
        <pc:spChg chg="mod">
          <ac:chgData name="Jonathan Vella" userId="ff59d9e4-9df8-4ae6-90e3-b837e2f6651b" providerId="ADAL" clId="{61CA5C56-756D-404D-9562-6AB5E8FC8B01}" dt="2021-12-14T07:51:33.852" v="3121" actId="207"/>
          <ac:spMkLst>
            <pc:docMk/>
            <pc:sldMk cId="4231503679" sldId="2076138070"/>
            <ac:spMk id="101" creationId="{2991307C-9B20-442B-9B18-7D5D7B8D169A}"/>
          </ac:spMkLst>
        </pc:spChg>
        <pc:spChg chg="mod">
          <ac:chgData name="Jonathan Vella" userId="ff59d9e4-9df8-4ae6-90e3-b837e2f6651b" providerId="ADAL" clId="{61CA5C56-756D-404D-9562-6AB5E8FC8B01}" dt="2021-12-14T07:51:33.852" v="3121" actId="207"/>
          <ac:spMkLst>
            <pc:docMk/>
            <pc:sldMk cId="4231503679" sldId="2076138070"/>
            <ac:spMk id="103" creationId="{79891805-04B4-4BD3-A491-D2DEB1CB60A0}"/>
          </ac:spMkLst>
        </pc:spChg>
        <pc:spChg chg="mod">
          <ac:chgData name="Jonathan Vella" userId="ff59d9e4-9df8-4ae6-90e3-b837e2f6651b" providerId="ADAL" clId="{61CA5C56-756D-404D-9562-6AB5E8FC8B01}" dt="2021-12-14T07:51:33.852" v="3121" actId="207"/>
          <ac:spMkLst>
            <pc:docMk/>
            <pc:sldMk cId="4231503679" sldId="2076138070"/>
            <ac:spMk id="105" creationId="{E302BF71-DD69-49A3-8B4E-5FBA6B001DC1}"/>
          </ac:spMkLst>
        </pc:spChg>
        <pc:spChg chg="mod">
          <ac:chgData name="Jonathan Vella" userId="ff59d9e4-9df8-4ae6-90e3-b837e2f6651b" providerId="ADAL" clId="{61CA5C56-756D-404D-9562-6AB5E8FC8B01}" dt="2021-12-14T07:51:33.852" v="3121" actId="207"/>
          <ac:spMkLst>
            <pc:docMk/>
            <pc:sldMk cId="4231503679" sldId="2076138070"/>
            <ac:spMk id="107" creationId="{F83917AB-6CE5-48F1-AE7E-34D90DC8924F}"/>
          </ac:spMkLst>
        </pc:spChg>
        <pc:spChg chg="mod">
          <ac:chgData name="Jonathan Vella" userId="ff59d9e4-9df8-4ae6-90e3-b837e2f6651b" providerId="ADAL" clId="{61CA5C56-756D-404D-9562-6AB5E8FC8B01}" dt="2021-12-14T07:51:33.852" v="3121" actId="207"/>
          <ac:spMkLst>
            <pc:docMk/>
            <pc:sldMk cId="4231503679" sldId="2076138070"/>
            <ac:spMk id="109" creationId="{BAFD9C68-33F8-4DF8-AB2B-72B77BF21B5C}"/>
          </ac:spMkLst>
        </pc:spChg>
        <pc:spChg chg="mod">
          <ac:chgData name="Jonathan Vella" userId="ff59d9e4-9df8-4ae6-90e3-b837e2f6651b" providerId="ADAL" clId="{61CA5C56-756D-404D-9562-6AB5E8FC8B01}" dt="2021-12-14T07:51:33.852" v="3121" actId="207"/>
          <ac:spMkLst>
            <pc:docMk/>
            <pc:sldMk cId="4231503679" sldId="2076138070"/>
            <ac:spMk id="111" creationId="{CCA092E7-77A0-4212-8FB0-543EA1C8A51F}"/>
          </ac:spMkLst>
        </pc:spChg>
        <pc:spChg chg="mod">
          <ac:chgData name="Jonathan Vella" userId="ff59d9e4-9df8-4ae6-90e3-b837e2f6651b" providerId="ADAL" clId="{61CA5C56-756D-404D-9562-6AB5E8FC8B01}" dt="2021-12-14T07:51:33.852" v="3121" actId="207"/>
          <ac:spMkLst>
            <pc:docMk/>
            <pc:sldMk cId="4231503679" sldId="2076138070"/>
            <ac:spMk id="115" creationId="{25E12B92-F508-437D-AB9F-89134AC669C1}"/>
          </ac:spMkLst>
        </pc:spChg>
        <pc:spChg chg="mod">
          <ac:chgData name="Jonathan Vella" userId="ff59d9e4-9df8-4ae6-90e3-b837e2f6651b" providerId="ADAL" clId="{61CA5C56-756D-404D-9562-6AB5E8FC8B01}" dt="2021-12-14T07:51:33.852" v="3121" actId="207"/>
          <ac:spMkLst>
            <pc:docMk/>
            <pc:sldMk cId="4231503679" sldId="2076138070"/>
            <ac:spMk id="127" creationId="{E38E3EF3-13D7-4BAE-9571-B6D73B9974BC}"/>
          </ac:spMkLst>
        </pc:spChg>
        <pc:spChg chg="mod">
          <ac:chgData name="Jonathan Vella" userId="ff59d9e4-9df8-4ae6-90e3-b837e2f6651b" providerId="ADAL" clId="{61CA5C56-756D-404D-9562-6AB5E8FC8B01}" dt="2021-12-14T07:51:33.852" v="3121" actId="207"/>
          <ac:spMkLst>
            <pc:docMk/>
            <pc:sldMk cId="4231503679" sldId="2076138070"/>
            <ac:spMk id="129" creationId="{CE99BBCD-26FB-45A1-9230-A434CEF3C373}"/>
          </ac:spMkLst>
        </pc:spChg>
        <pc:spChg chg="mod">
          <ac:chgData name="Jonathan Vella" userId="ff59d9e4-9df8-4ae6-90e3-b837e2f6651b" providerId="ADAL" clId="{61CA5C56-756D-404D-9562-6AB5E8FC8B01}" dt="2021-12-14T07:51:33.852" v="3121" actId="207"/>
          <ac:spMkLst>
            <pc:docMk/>
            <pc:sldMk cId="4231503679" sldId="2076138070"/>
            <ac:spMk id="131" creationId="{692E4F20-3901-4BC8-BCDE-7C600CB4683A}"/>
          </ac:spMkLst>
        </pc:spChg>
        <pc:spChg chg="mod">
          <ac:chgData name="Jonathan Vella" userId="ff59d9e4-9df8-4ae6-90e3-b837e2f6651b" providerId="ADAL" clId="{61CA5C56-756D-404D-9562-6AB5E8FC8B01}" dt="2021-12-14T07:51:33.852" v="3121" actId="207"/>
          <ac:spMkLst>
            <pc:docMk/>
            <pc:sldMk cId="4231503679" sldId="2076138070"/>
            <ac:spMk id="133" creationId="{50BBD201-E37F-41EA-8EA5-87C3DF7AEB64}"/>
          </ac:spMkLst>
        </pc:spChg>
        <pc:spChg chg="mod">
          <ac:chgData name="Jonathan Vella" userId="ff59d9e4-9df8-4ae6-90e3-b837e2f6651b" providerId="ADAL" clId="{61CA5C56-756D-404D-9562-6AB5E8FC8B01}" dt="2021-12-14T07:51:33.852" v="3121" actId="207"/>
          <ac:spMkLst>
            <pc:docMk/>
            <pc:sldMk cId="4231503679" sldId="2076138070"/>
            <ac:spMk id="135" creationId="{23D52EC3-A521-4DAF-9F73-03E45F622FDC}"/>
          </ac:spMkLst>
        </pc:spChg>
        <pc:spChg chg="mod">
          <ac:chgData name="Jonathan Vella" userId="ff59d9e4-9df8-4ae6-90e3-b837e2f6651b" providerId="ADAL" clId="{61CA5C56-756D-404D-9562-6AB5E8FC8B01}" dt="2021-12-14T07:51:33.852" v="3121" actId="207"/>
          <ac:spMkLst>
            <pc:docMk/>
            <pc:sldMk cId="4231503679" sldId="2076138070"/>
            <ac:spMk id="137" creationId="{767C542C-1B49-4F3E-BCA0-7E823B935257}"/>
          </ac:spMkLst>
        </pc:spChg>
        <pc:spChg chg="mod">
          <ac:chgData name="Jonathan Vella" userId="ff59d9e4-9df8-4ae6-90e3-b837e2f6651b" providerId="ADAL" clId="{61CA5C56-756D-404D-9562-6AB5E8FC8B01}" dt="2021-12-14T07:51:33.852" v="3121" actId="207"/>
          <ac:spMkLst>
            <pc:docMk/>
            <pc:sldMk cId="4231503679" sldId="2076138070"/>
            <ac:spMk id="139" creationId="{EC056A52-FFA8-4AC0-A0AB-3136A502D85B}"/>
          </ac:spMkLst>
        </pc:spChg>
        <pc:spChg chg="mod">
          <ac:chgData name="Jonathan Vella" userId="ff59d9e4-9df8-4ae6-90e3-b837e2f6651b" providerId="ADAL" clId="{61CA5C56-756D-404D-9562-6AB5E8FC8B01}" dt="2021-12-14T07:51:33.852" v="3121" actId="207"/>
          <ac:spMkLst>
            <pc:docMk/>
            <pc:sldMk cId="4231503679" sldId="2076138070"/>
            <ac:spMk id="141" creationId="{C4FC57F2-11BE-446E-9B19-3BAD89C8CF9D}"/>
          </ac:spMkLst>
        </pc:spChg>
        <pc:spChg chg="mod">
          <ac:chgData name="Jonathan Vella" userId="ff59d9e4-9df8-4ae6-90e3-b837e2f6651b" providerId="ADAL" clId="{61CA5C56-756D-404D-9562-6AB5E8FC8B01}" dt="2021-12-14T07:51:33.852" v="3121" actId="207"/>
          <ac:spMkLst>
            <pc:docMk/>
            <pc:sldMk cId="4231503679" sldId="2076138070"/>
            <ac:spMk id="143" creationId="{8A73086F-8D0E-4831-ABE2-BD777421B4B6}"/>
          </ac:spMkLst>
        </pc:spChg>
        <pc:spChg chg="mod">
          <ac:chgData name="Jonathan Vella" userId="ff59d9e4-9df8-4ae6-90e3-b837e2f6651b" providerId="ADAL" clId="{61CA5C56-756D-404D-9562-6AB5E8FC8B01}" dt="2021-12-14T07:51:33.852" v="3121" actId="207"/>
          <ac:spMkLst>
            <pc:docMk/>
            <pc:sldMk cId="4231503679" sldId="2076138070"/>
            <ac:spMk id="145" creationId="{44F8D6F2-5109-4896-BF4A-C66F4EB8B1CF}"/>
          </ac:spMkLst>
        </pc:spChg>
        <pc:spChg chg="mod">
          <ac:chgData name="Jonathan Vella" userId="ff59d9e4-9df8-4ae6-90e3-b837e2f6651b" providerId="ADAL" clId="{61CA5C56-756D-404D-9562-6AB5E8FC8B01}" dt="2021-12-14T07:51:33.852" v="3121" actId="207"/>
          <ac:spMkLst>
            <pc:docMk/>
            <pc:sldMk cId="4231503679" sldId="2076138070"/>
            <ac:spMk id="147" creationId="{B575A7E3-7F30-407B-A54A-4A5DBA32D9F7}"/>
          </ac:spMkLst>
        </pc:spChg>
        <pc:spChg chg="mod">
          <ac:chgData name="Jonathan Vella" userId="ff59d9e4-9df8-4ae6-90e3-b837e2f6651b" providerId="ADAL" clId="{61CA5C56-756D-404D-9562-6AB5E8FC8B01}" dt="2021-12-14T07:51:33.852" v="3121" actId="207"/>
          <ac:spMkLst>
            <pc:docMk/>
            <pc:sldMk cId="4231503679" sldId="2076138070"/>
            <ac:spMk id="149" creationId="{46F8F8F9-65A1-4EB0-8913-B1044C50A7B0}"/>
          </ac:spMkLst>
        </pc:spChg>
        <pc:spChg chg="mod">
          <ac:chgData name="Jonathan Vella" userId="ff59d9e4-9df8-4ae6-90e3-b837e2f6651b" providerId="ADAL" clId="{61CA5C56-756D-404D-9562-6AB5E8FC8B01}" dt="2021-12-14T07:51:33.852" v="3121" actId="207"/>
          <ac:spMkLst>
            <pc:docMk/>
            <pc:sldMk cId="4231503679" sldId="2076138070"/>
            <ac:spMk id="151" creationId="{A2F7282A-FD0F-44A9-8DC5-FEFEDA3C6157}"/>
          </ac:spMkLst>
        </pc:spChg>
        <pc:spChg chg="mod">
          <ac:chgData name="Jonathan Vella" userId="ff59d9e4-9df8-4ae6-90e3-b837e2f6651b" providerId="ADAL" clId="{61CA5C56-756D-404D-9562-6AB5E8FC8B01}" dt="2021-12-14T07:51:33.852" v="3121" actId="207"/>
          <ac:spMkLst>
            <pc:docMk/>
            <pc:sldMk cId="4231503679" sldId="2076138070"/>
            <ac:spMk id="163" creationId="{D01DBF80-E916-4F2B-B9B5-0F4219C456B6}"/>
          </ac:spMkLst>
        </pc:spChg>
        <pc:spChg chg="mod">
          <ac:chgData name="Jonathan Vella" userId="ff59d9e4-9df8-4ae6-90e3-b837e2f6651b" providerId="ADAL" clId="{61CA5C56-756D-404D-9562-6AB5E8FC8B01}" dt="2021-12-14T07:51:33.852" v="3121" actId="207"/>
          <ac:spMkLst>
            <pc:docMk/>
            <pc:sldMk cId="4231503679" sldId="2076138070"/>
            <ac:spMk id="165" creationId="{CEF456B6-85AA-4CD0-A1D8-BD5599C47D47}"/>
          </ac:spMkLst>
        </pc:spChg>
        <pc:spChg chg="mod">
          <ac:chgData name="Jonathan Vella" userId="ff59d9e4-9df8-4ae6-90e3-b837e2f6651b" providerId="ADAL" clId="{61CA5C56-756D-404D-9562-6AB5E8FC8B01}" dt="2021-12-14T07:51:33.852" v="3121" actId="207"/>
          <ac:spMkLst>
            <pc:docMk/>
            <pc:sldMk cId="4231503679" sldId="2076138070"/>
            <ac:spMk id="167" creationId="{FE9638CF-0216-4380-8F1F-742CEE5DC3BC}"/>
          </ac:spMkLst>
        </pc:spChg>
        <pc:spChg chg="mod">
          <ac:chgData name="Jonathan Vella" userId="ff59d9e4-9df8-4ae6-90e3-b837e2f6651b" providerId="ADAL" clId="{61CA5C56-756D-404D-9562-6AB5E8FC8B01}" dt="2021-12-14T07:51:33.852" v="3121" actId="207"/>
          <ac:spMkLst>
            <pc:docMk/>
            <pc:sldMk cId="4231503679" sldId="2076138070"/>
            <ac:spMk id="169" creationId="{122F390B-FDFC-4DC1-AE83-108C532A2A8F}"/>
          </ac:spMkLst>
        </pc:spChg>
        <pc:spChg chg="mod">
          <ac:chgData name="Jonathan Vella" userId="ff59d9e4-9df8-4ae6-90e3-b837e2f6651b" providerId="ADAL" clId="{61CA5C56-756D-404D-9562-6AB5E8FC8B01}" dt="2021-12-14T07:51:33.852" v="3121" actId="207"/>
          <ac:spMkLst>
            <pc:docMk/>
            <pc:sldMk cId="4231503679" sldId="2076138070"/>
            <ac:spMk id="171" creationId="{DDB784D9-0290-4AA4-BC1A-7A5024587D0C}"/>
          </ac:spMkLst>
        </pc:spChg>
        <pc:spChg chg="mod">
          <ac:chgData name="Jonathan Vella" userId="ff59d9e4-9df8-4ae6-90e3-b837e2f6651b" providerId="ADAL" clId="{61CA5C56-756D-404D-9562-6AB5E8FC8B01}" dt="2021-12-14T07:51:33.852" v="3121" actId="207"/>
          <ac:spMkLst>
            <pc:docMk/>
            <pc:sldMk cId="4231503679" sldId="2076138070"/>
            <ac:spMk id="173" creationId="{9B2C3D78-6A5E-4F36-B12D-44C4D4C92044}"/>
          </ac:spMkLst>
        </pc:spChg>
        <pc:spChg chg="mod">
          <ac:chgData name="Jonathan Vella" userId="ff59d9e4-9df8-4ae6-90e3-b837e2f6651b" providerId="ADAL" clId="{61CA5C56-756D-404D-9562-6AB5E8FC8B01}" dt="2021-12-14T07:51:33.852" v="3121" actId="207"/>
          <ac:spMkLst>
            <pc:docMk/>
            <pc:sldMk cId="4231503679" sldId="2076138070"/>
            <ac:spMk id="175" creationId="{8D3001FE-ECC8-4619-ABB2-97100C130A57}"/>
          </ac:spMkLst>
        </pc:spChg>
        <pc:grpChg chg="mod">
          <ac:chgData name="Jonathan Vella" userId="ff59d9e4-9df8-4ae6-90e3-b837e2f6651b" providerId="ADAL" clId="{61CA5C56-756D-404D-9562-6AB5E8FC8B01}" dt="2021-12-14T07:51:33.852" v="3121" actId="207"/>
          <ac:grpSpMkLst>
            <pc:docMk/>
            <pc:sldMk cId="4231503679" sldId="2076138070"/>
            <ac:grpSpMk id="22" creationId="{B1041099-5BF0-4E40-870D-703C5BCD7059}"/>
          </ac:grpSpMkLst>
        </pc:grpChg>
        <pc:grpChg chg="mod">
          <ac:chgData name="Jonathan Vella" userId="ff59d9e4-9df8-4ae6-90e3-b837e2f6651b" providerId="ADAL" clId="{61CA5C56-756D-404D-9562-6AB5E8FC8B01}" dt="2021-12-14T07:51:33.852" v="3121" actId="207"/>
          <ac:grpSpMkLst>
            <pc:docMk/>
            <pc:sldMk cId="4231503679" sldId="2076138070"/>
            <ac:grpSpMk id="35" creationId="{39289145-F79F-4C1D-A14E-A2C75AD69C1C}"/>
          </ac:grpSpMkLst>
        </pc:grpChg>
        <pc:grpChg chg="mod">
          <ac:chgData name="Jonathan Vella" userId="ff59d9e4-9df8-4ae6-90e3-b837e2f6651b" providerId="ADAL" clId="{61CA5C56-756D-404D-9562-6AB5E8FC8B01}" dt="2021-12-14T07:51:33.852" v="3121" actId="207"/>
          <ac:grpSpMkLst>
            <pc:docMk/>
            <pc:sldMk cId="4231503679" sldId="2076138070"/>
            <ac:grpSpMk id="40" creationId="{C634B03B-78F8-47CD-B464-DDB0E3C6F424}"/>
          </ac:grpSpMkLst>
        </pc:grpChg>
        <pc:grpChg chg="mod">
          <ac:chgData name="Jonathan Vella" userId="ff59d9e4-9df8-4ae6-90e3-b837e2f6651b" providerId="ADAL" clId="{61CA5C56-756D-404D-9562-6AB5E8FC8B01}" dt="2021-12-14T07:51:33.852" v="3121" actId="207"/>
          <ac:grpSpMkLst>
            <pc:docMk/>
            <pc:sldMk cId="4231503679" sldId="2076138070"/>
            <ac:grpSpMk id="44" creationId="{BC64C5F2-E46A-4065-87CD-98B9490806D8}"/>
          </ac:grpSpMkLst>
        </pc:grpChg>
        <pc:grpChg chg="mod">
          <ac:chgData name="Jonathan Vella" userId="ff59d9e4-9df8-4ae6-90e3-b837e2f6651b" providerId="ADAL" clId="{61CA5C56-756D-404D-9562-6AB5E8FC8B01}" dt="2021-12-14T07:51:33.852" v="3121" actId="207"/>
          <ac:grpSpMkLst>
            <pc:docMk/>
            <pc:sldMk cId="4231503679" sldId="2076138070"/>
            <ac:grpSpMk id="77" creationId="{E4C2FDD3-45BB-4B6C-BE99-DD06228AF243}"/>
          </ac:grpSpMkLst>
        </pc:grpChg>
        <pc:grpChg chg="mod">
          <ac:chgData name="Jonathan Vella" userId="ff59d9e4-9df8-4ae6-90e3-b837e2f6651b" providerId="ADAL" clId="{61CA5C56-756D-404D-9562-6AB5E8FC8B01}" dt="2021-12-14T07:51:33.852" v="3121" actId="207"/>
          <ac:grpSpMkLst>
            <pc:docMk/>
            <pc:sldMk cId="4231503679" sldId="2076138070"/>
            <ac:grpSpMk id="95" creationId="{369D7FAD-D7CA-43B1-BFF8-0892675C16A7}"/>
          </ac:grpSpMkLst>
        </pc:grpChg>
        <pc:cxnChg chg="mod">
          <ac:chgData name="Jonathan Vella" userId="ff59d9e4-9df8-4ae6-90e3-b837e2f6651b" providerId="ADAL" clId="{61CA5C56-756D-404D-9562-6AB5E8FC8B01}" dt="2021-12-14T07:51:33.852" v="3121" actId="207"/>
          <ac:cxnSpMkLst>
            <pc:docMk/>
            <pc:sldMk cId="4231503679" sldId="2076138070"/>
            <ac:cxnSpMk id="16" creationId="{D4BC202F-D171-422D-8C3F-4BDCD148C750}"/>
          </ac:cxnSpMkLst>
        </pc:cxnChg>
        <pc:cxnChg chg="mod">
          <ac:chgData name="Jonathan Vella" userId="ff59d9e4-9df8-4ae6-90e3-b837e2f6651b" providerId="ADAL" clId="{61CA5C56-756D-404D-9562-6AB5E8FC8B01}" dt="2021-12-14T07:51:33.852" v="3121" actId="207"/>
          <ac:cxnSpMkLst>
            <pc:docMk/>
            <pc:sldMk cId="4231503679" sldId="2076138070"/>
            <ac:cxnSpMk id="113" creationId="{9DA8173A-CF45-4C49-BF8C-541F36089504}"/>
          </ac:cxnSpMkLst>
        </pc:cxnChg>
        <pc:cxnChg chg="mod">
          <ac:chgData name="Jonathan Vella" userId="ff59d9e4-9df8-4ae6-90e3-b837e2f6651b" providerId="ADAL" clId="{61CA5C56-756D-404D-9562-6AB5E8FC8B01}" dt="2021-12-14T07:51:33.852" v="3121" actId="207"/>
          <ac:cxnSpMkLst>
            <pc:docMk/>
            <pc:sldMk cId="4231503679" sldId="2076138070"/>
            <ac:cxnSpMk id="117" creationId="{C62AF45C-FF33-481B-8802-E064C2108159}"/>
          </ac:cxnSpMkLst>
        </pc:cxnChg>
        <pc:cxnChg chg="mod">
          <ac:chgData name="Jonathan Vella" userId="ff59d9e4-9df8-4ae6-90e3-b837e2f6651b" providerId="ADAL" clId="{61CA5C56-756D-404D-9562-6AB5E8FC8B01}" dt="2021-12-14T07:51:33.852" v="3121" actId="207"/>
          <ac:cxnSpMkLst>
            <pc:docMk/>
            <pc:sldMk cId="4231503679" sldId="2076138070"/>
            <ac:cxnSpMk id="119" creationId="{C84B5E29-D799-4F87-A36B-C80825CD388F}"/>
          </ac:cxnSpMkLst>
        </pc:cxnChg>
        <pc:cxnChg chg="mod">
          <ac:chgData name="Jonathan Vella" userId="ff59d9e4-9df8-4ae6-90e3-b837e2f6651b" providerId="ADAL" clId="{61CA5C56-756D-404D-9562-6AB5E8FC8B01}" dt="2021-12-14T07:51:33.852" v="3121" actId="207"/>
          <ac:cxnSpMkLst>
            <pc:docMk/>
            <pc:sldMk cId="4231503679" sldId="2076138070"/>
            <ac:cxnSpMk id="121" creationId="{01474E15-B3AD-458E-AE5B-637F02D02D79}"/>
          </ac:cxnSpMkLst>
        </pc:cxnChg>
        <pc:cxnChg chg="mod">
          <ac:chgData name="Jonathan Vella" userId="ff59d9e4-9df8-4ae6-90e3-b837e2f6651b" providerId="ADAL" clId="{61CA5C56-756D-404D-9562-6AB5E8FC8B01}" dt="2021-12-14T07:51:33.852" v="3121" actId="207"/>
          <ac:cxnSpMkLst>
            <pc:docMk/>
            <pc:sldMk cId="4231503679" sldId="2076138070"/>
            <ac:cxnSpMk id="123" creationId="{E38DED46-1895-4A36-8BC6-AC7675038953}"/>
          </ac:cxnSpMkLst>
        </pc:cxnChg>
        <pc:cxnChg chg="mod">
          <ac:chgData name="Jonathan Vella" userId="ff59d9e4-9df8-4ae6-90e3-b837e2f6651b" providerId="ADAL" clId="{61CA5C56-756D-404D-9562-6AB5E8FC8B01}" dt="2021-12-14T07:51:33.852" v="3121" actId="207"/>
          <ac:cxnSpMkLst>
            <pc:docMk/>
            <pc:sldMk cId="4231503679" sldId="2076138070"/>
            <ac:cxnSpMk id="125" creationId="{4114BAC5-56E3-4B9B-9A60-1137300D8D41}"/>
          </ac:cxnSpMkLst>
        </pc:cxnChg>
        <pc:cxnChg chg="mod">
          <ac:chgData name="Jonathan Vella" userId="ff59d9e4-9df8-4ae6-90e3-b837e2f6651b" providerId="ADAL" clId="{61CA5C56-756D-404D-9562-6AB5E8FC8B01}" dt="2021-12-14T07:51:33.852" v="3121" actId="207"/>
          <ac:cxnSpMkLst>
            <pc:docMk/>
            <pc:sldMk cId="4231503679" sldId="2076138070"/>
            <ac:cxnSpMk id="153" creationId="{C60E2DDD-2DCB-4257-9CBE-E11A3FDB1C8B}"/>
          </ac:cxnSpMkLst>
        </pc:cxnChg>
        <pc:cxnChg chg="mod">
          <ac:chgData name="Jonathan Vella" userId="ff59d9e4-9df8-4ae6-90e3-b837e2f6651b" providerId="ADAL" clId="{61CA5C56-756D-404D-9562-6AB5E8FC8B01}" dt="2021-12-14T07:51:33.852" v="3121" actId="207"/>
          <ac:cxnSpMkLst>
            <pc:docMk/>
            <pc:sldMk cId="4231503679" sldId="2076138070"/>
            <ac:cxnSpMk id="155" creationId="{0F4A37EA-D5F9-4CFD-9022-04D57883A950}"/>
          </ac:cxnSpMkLst>
        </pc:cxnChg>
        <pc:cxnChg chg="mod">
          <ac:chgData name="Jonathan Vella" userId="ff59d9e4-9df8-4ae6-90e3-b837e2f6651b" providerId="ADAL" clId="{61CA5C56-756D-404D-9562-6AB5E8FC8B01}" dt="2021-12-14T07:51:33.852" v="3121" actId="207"/>
          <ac:cxnSpMkLst>
            <pc:docMk/>
            <pc:sldMk cId="4231503679" sldId="2076138070"/>
            <ac:cxnSpMk id="157" creationId="{16629D32-42B7-49C3-903B-D2DFA9323260}"/>
          </ac:cxnSpMkLst>
        </pc:cxnChg>
        <pc:cxnChg chg="mod">
          <ac:chgData name="Jonathan Vella" userId="ff59d9e4-9df8-4ae6-90e3-b837e2f6651b" providerId="ADAL" clId="{61CA5C56-756D-404D-9562-6AB5E8FC8B01}" dt="2021-12-14T07:51:33.852" v="3121" actId="207"/>
          <ac:cxnSpMkLst>
            <pc:docMk/>
            <pc:sldMk cId="4231503679" sldId="2076138070"/>
            <ac:cxnSpMk id="159" creationId="{3D707128-4719-4675-ADF9-AC41C390B2BF}"/>
          </ac:cxnSpMkLst>
        </pc:cxnChg>
        <pc:cxnChg chg="mod">
          <ac:chgData name="Jonathan Vella" userId="ff59d9e4-9df8-4ae6-90e3-b837e2f6651b" providerId="ADAL" clId="{61CA5C56-756D-404D-9562-6AB5E8FC8B01}" dt="2021-12-14T07:51:33.852" v="3121" actId="207"/>
          <ac:cxnSpMkLst>
            <pc:docMk/>
            <pc:sldMk cId="4231503679" sldId="2076138070"/>
            <ac:cxnSpMk id="161" creationId="{443AE83B-FF73-4952-AF38-E54192231CE9}"/>
          </ac:cxnSpMkLst>
        </pc:cxnChg>
      </pc:sldChg>
      <pc:sldChg chg="add del">
        <pc:chgData name="Jonathan Vella" userId="ff59d9e4-9df8-4ae6-90e3-b837e2f6651b" providerId="ADAL" clId="{61CA5C56-756D-404D-9562-6AB5E8FC8B01}" dt="2021-12-14T06:52:29.445" v="3047"/>
        <pc:sldMkLst>
          <pc:docMk/>
          <pc:sldMk cId="1177119224" sldId="2076138071"/>
        </pc:sldMkLst>
      </pc:sldChg>
      <pc:sldChg chg="add del">
        <pc:chgData name="Jonathan Vella" userId="ff59d9e4-9df8-4ae6-90e3-b837e2f6651b" providerId="ADAL" clId="{61CA5C56-756D-404D-9562-6AB5E8FC8B01}" dt="2021-12-14T06:52:29.445" v="3047"/>
        <pc:sldMkLst>
          <pc:docMk/>
          <pc:sldMk cId="2169730565" sldId="2076138072"/>
        </pc:sldMkLst>
      </pc:sldChg>
      <pc:sldChg chg="add del">
        <pc:chgData name="Jonathan Vella" userId="ff59d9e4-9df8-4ae6-90e3-b837e2f6651b" providerId="ADAL" clId="{61CA5C56-756D-404D-9562-6AB5E8FC8B01}" dt="2021-12-14T06:52:29.445" v="3047"/>
        <pc:sldMkLst>
          <pc:docMk/>
          <pc:sldMk cId="3613319989" sldId="2076138076"/>
        </pc:sldMkLst>
      </pc:sldChg>
      <pc:sldChg chg="new del">
        <pc:chgData name="Jonathan Vella" userId="ff59d9e4-9df8-4ae6-90e3-b837e2f6651b" providerId="ADAL" clId="{61CA5C56-756D-404D-9562-6AB5E8FC8B01}" dt="2021-11-17T15:25:03.679" v="242" actId="47"/>
        <pc:sldMkLst>
          <pc:docMk/>
          <pc:sldMk cId="3276126167" sldId="2076138077"/>
        </pc:sldMkLst>
      </pc:sldChg>
      <pc:sldChg chg="addSp delSp modSp add mod">
        <pc:chgData name="Jonathan Vella" userId="ff59d9e4-9df8-4ae6-90e3-b837e2f6651b" providerId="ADAL" clId="{61CA5C56-756D-404D-9562-6AB5E8FC8B01}" dt="2021-11-17T15:32:20.892" v="1051" actId="20577"/>
        <pc:sldMkLst>
          <pc:docMk/>
          <pc:sldMk cId="3039846536" sldId="2076138078"/>
        </pc:sldMkLst>
        <pc:spChg chg="add mod">
          <ac:chgData name="Jonathan Vella" userId="ff59d9e4-9df8-4ae6-90e3-b837e2f6651b" providerId="ADAL" clId="{61CA5C56-756D-404D-9562-6AB5E8FC8B01}" dt="2021-11-17T15:32:01.253" v="1050" actId="122"/>
          <ac:spMkLst>
            <pc:docMk/>
            <pc:sldMk cId="3039846536" sldId="2076138078"/>
            <ac:spMk id="2" creationId="{ACEB03F4-BC0F-4935-BB4C-F9D1E972A526}"/>
          </ac:spMkLst>
        </pc:spChg>
        <pc:spChg chg="mod">
          <ac:chgData name="Jonathan Vella" userId="ff59d9e4-9df8-4ae6-90e3-b837e2f6651b" providerId="ADAL" clId="{61CA5C56-756D-404D-9562-6AB5E8FC8B01}" dt="2021-11-17T15:27:58.971" v="665" actId="20577"/>
          <ac:spMkLst>
            <pc:docMk/>
            <pc:sldMk cId="3039846536" sldId="2076138078"/>
            <ac:spMk id="30" creationId="{687B2203-5C2F-4126-8A4E-C446AD72DC5B}"/>
          </ac:spMkLst>
        </pc:spChg>
        <pc:spChg chg="mod">
          <ac:chgData name="Jonathan Vella" userId="ff59d9e4-9df8-4ae6-90e3-b837e2f6651b" providerId="ADAL" clId="{61CA5C56-756D-404D-9562-6AB5E8FC8B01}" dt="2021-11-17T15:25:09.203" v="244" actId="20577"/>
          <ac:spMkLst>
            <pc:docMk/>
            <pc:sldMk cId="3039846536" sldId="2076138078"/>
            <ac:spMk id="71" creationId="{268D2688-6A55-4F29-9BA4-0A1F223800DD}"/>
          </ac:spMkLst>
        </pc:spChg>
        <pc:spChg chg="mod">
          <ac:chgData name="Jonathan Vella" userId="ff59d9e4-9df8-4ae6-90e3-b837e2f6651b" providerId="ADAL" clId="{61CA5C56-756D-404D-9562-6AB5E8FC8B01}" dt="2021-11-17T15:32:20.892" v="1051" actId="20577"/>
          <ac:spMkLst>
            <pc:docMk/>
            <pc:sldMk cId="3039846536" sldId="2076138078"/>
            <ac:spMk id="73" creationId="{6DCD1CAC-4807-4C27-AD53-53B45BD9222A}"/>
          </ac:spMkLst>
        </pc:spChg>
        <pc:spChg chg="mod">
          <ac:chgData name="Jonathan Vella" userId="ff59d9e4-9df8-4ae6-90e3-b837e2f6651b" providerId="ADAL" clId="{61CA5C56-756D-404D-9562-6AB5E8FC8B01}" dt="2021-11-17T15:29:46.753" v="850" actId="20577"/>
          <ac:spMkLst>
            <pc:docMk/>
            <pc:sldMk cId="3039846536" sldId="2076138078"/>
            <ac:spMk id="74" creationId="{1DBC19CD-112B-4B32-A43D-1F9C8976677D}"/>
          </ac:spMkLst>
        </pc:spChg>
        <pc:spChg chg="mod">
          <ac:chgData name="Jonathan Vella" userId="ff59d9e4-9df8-4ae6-90e3-b837e2f6651b" providerId="ADAL" clId="{61CA5C56-756D-404D-9562-6AB5E8FC8B01}" dt="2021-11-17T15:30:25.973" v="959" actId="20577"/>
          <ac:spMkLst>
            <pc:docMk/>
            <pc:sldMk cId="3039846536" sldId="2076138078"/>
            <ac:spMk id="75" creationId="{7D52EFD3-C252-473F-8829-745B5EF47A15}"/>
          </ac:spMkLst>
        </pc:spChg>
        <pc:spChg chg="add del mod">
          <ac:chgData name="Jonathan Vella" userId="ff59d9e4-9df8-4ae6-90e3-b837e2f6651b" providerId="ADAL" clId="{61CA5C56-756D-404D-9562-6AB5E8FC8B01}" dt="2021-11-17T15:31:43.968" v="1044" actId="1076"/>
          <ac:spMkLst>
            <pc:docMk/>
            <pc:sldMk cId="3039846536" sldId="2076138078"/>
            <ac:spMk id="76" creationId="{5BABDEAC-A07E-4641-984D-F1DA40F559EC}"/>
          </ac:spMkLst>
        </pc:spChg>
        <pc:spChg chg="mod">
          <ac:chgData name="Jonathan Vella" userId="ff59d9e4-9df8-4ae6-90e3-b837e2f6651b" providerId="ADAL" clId="{61CA5C56-756D-404D-9562-6AB5E8FC8B01}" dt="2021-11-17T15:31:47.043" v="1045" actId="1076"/>
          <ac:spMkLst>
            <pc:docMk/>
            <pc:sldMk cId="3039846536" sldId="2076138078"/>
            <ac:spMk id="77" creationId="{878C03F8-1188-4210-A209-B900BFEA377C}"/>
          </ac:spMkLst>
        </pc:spChg>
        <pc:cxnChg chg="del">
          <ac:chgData name="Jonathan Vella" userId="ff59d9e4-9df8-4ae6-90e3-b837e2f6651b" providerId="ADAL" clId="{61CA5C56-756D-404D-9562-6AB5E8FC8B01}" dt="2021-11-17T15:31:51.829" v="1047" actId="478"/>
          <ac:cxnSpMkLst>
            <pc:docMk/>
            <pc:sldMk cId="3039846536" sldId="2076138078"/>
            <ac:cxnSpMk id="90" creationId="{BAB6B51A-B8BC-4428-893C-FDA70FBA3093}"/>
          </ac:cxnSpMkLst>
        </pc:cxnChg>
      </pc:sldChg>
      <pc:sldChg chg="delSp modSp add mod modNotesTx">
        <pc:chgData name="Jonathan Vella" userId="ff59d9e4-9df8-4ae6-90e3-b837e2f6651b" providerId="ADAL" clId="{61CA5C56-756D-404D-9562-6AB5E8FC8B01}" dt="2021-11-17T15:52:08.440" v="2970" actId="20577"/>
        <pc:sldMkLst>
          <pc:docMk/>
          <pc:sldMk cId="153460425" sldId="2076138079"/>
        </pc:sldMkLst>
        <pc:spChg chg="del">
          <ac:chgData name="Jonathan Vella" userId="ff59d9e4-9df8-4ae6-90e3-b837e2f6651b" providerId="ADAL" clId="{61CA5C56-756D-404D-9562-6AB5E8FC8B01}" dt="2021-11-17T15:33:00.133" v="1069" actId="478"/>
          <ac:spMkLst>
            <pc:docMk/>
            <pc:sldMk cId="153460425" sldId="2076138079"/>
            <ac:spMk id="2" creationId="{ACEB03F4-BC0F-4935-BB4C-F9D1E972A526}"/>
          </ac:spMkLst>
        </pc:spChg>
        <pc:spChg chg="mod">
          <ac:chgData name="Jonathan Vella" userId="ff59d9e4-9df8-4ae6-90e3-b837e2f6651b" providerId="ADAL" clId="{61CA5C56-756D-404D-9562-6AB5E8FC8B01}" dt="2021-11-17T15:52:08.440" v="2970" actId="20577"/>
          <ac:spMkLst>
            <pc:docMk/>
            <pc:sldMk cId="153460425" sldId="2076138079"/>
            <ac:spMk id="30" creationId="{687B2203-5C2F-4126-8A4E-C446AD72DC5B}"/>
          </ac:spMkLst>
        </pc:spChg>
        <pc:spChg chg="del">
          <ac:chgData name="Jonathan Vella" userId="ff59d9e4-9df8-4ae6-90e3-b837e2f6651b" providerId="ADAL" clId="{61CA5C56-756D-404D-9562-6AB5E8FC8B01}" dt="2021-11-17T15:33:09.043" v="1073" actId="478"/>
          <ac:spMkLst>
            <pc:docMk/>
            <pc:sldMk cId="153460425" sldId="2076138079"/>
            <ac:spMk id="35" creationId="{F465B91B-BFCD-4E95-AA7A-D19BE6CE6230}"/>
          </ac:spMkLst>
        </pc:spChg>
        <pc:spChg chg="mod">
          <ac:chgData name="Jonathan Vella" userId="ff59d9e4-9df8-4ae6-90e3-b837e2f6651b" providerId="ADAL" clId="{61CA5C56-756D-404D-9562-6AB5E8FC8B01}" dt="2021-11-17T15:32:55.508" v="1068" actId="20577"/>
          <ac:spMkLst>
            <pc:docMk/>
            <pc:sldMk cId="153460425" sldId="2076138079"/>
            <ac:spMk id="71" creationId="{268D2688-6A55-4F29-9BA4-0A1F223800DD}"/>
          </ac:spMkLst>
        </pc:spChg>
        <pc:spChg chg="del">
          <ac:chgData name="Jonathan Vella" userId="ff59d9e4-9df8-4ae6-90e3-b837e2f6651b" providerId="ADAL" clId="{61CA5C56-756D-404D-9562-6AB5E8FC8B01}" dt="2021-11-17T15:33:00.133" v="1069" actId="478"/>
          <ac:spMkLst>
            <pc:docMk/>
            <pc:sldMk cId="153460425" sldId="2076138079"/>
            <ac:spMk id="73" creationId="{6DCD1CAC-4807-4C27-AD53-53B45BD9222A}"/>
          </ac:spMkLst>
        </pc:spChg>
        <pc:spChg chg="del">
          <ac:chgData name="Jonathan Vella" userId="ff59d9e4-9df8-4ae6-90e3-b837e2f6651b" providerId="ADAL" clId="{61CA5C56-756D-404D-9562-6AB5E8FC8B01}" dt="2021-11-17T15:33:00.133" v="1069" actId="478"/>
          <ac:spMkLst>
            <pc:docMk/>
            <pc:sldMk cId="153460425" sldId="2076138079"/>
            <ac:spMk id="74" creationId="{1DBC19CD-112B-4B32-A43D-1F9C8976677D}"/>
          </ac:spMkLst>
        </pc:spChg>
        <pc:spChg chg="del">
          <ac:chgData name="Jonathan Vella" userId="ff59d9e4-9df8-4ae6-90e3-b837e2f6651b" providerId="ADAL" clId="{61CA5C56-756D-404D-9562-6AB5E8FC8B01}" dt="2021-11-17T15:33:00.133" v="1069" actId="478"/>
          <ac:spMkLst>
            <pc:docMk/>
            <pc:sldMk cId="153460425" sldId="2076138079"/>
            <ac:spMk id="75" creationId="{7D52EFD3-C252-473F-8829-745B5EF47A15}"/>
          </ac:spMkLst>
        </pc:spChg>
        <pc:spChg chg="del">
          <ac:chgData name="Jonathan Vella" userId="ff59d9e4-9df8-4ae6-90e3-b837e2f6651b" providerId="ADAL" clId="{61CA5C56-756D-404D-9562-6AB5E8FC8B01}" dt="2021-11-17T15:33:00.133" v="1069" actId="478"/>
          <ac:spMkLst>
            <pc:docMk/>
            <pc:sldMk cId="153460425" sldId="2076138079"/>
            <ac:spMk id="76" creationId="{5BABDEAC-A07E-4641-984D-F1DA40F559EC}"/>
          </ac:spMkLst>
        </pc:spChg>
        <pc:spChg chg="del">
          <ac:chgData name="Jonathan Vella" userId="ff59d9e4-9df8-4ae6-90e3-b837e2f6651b" providerId="ADAL" clId="{61CA5C56-756D-404D-9562-6AB5E8FC8B01}" dt="2021-11-17T15:33:00.133" v="1069" actId="478"/>
          <ac:spMkLst>
            <pc:docMk/>
            <pc:sldMk cId="153460425" sldId="2076138079"/>
            <ac:spMk id="77" creationId="{878C03F8-1188-4210-A209-B900BFEA377C}"/>
          </ac:spMkLst>
        </pc:spChg>
        <pc:spChg chg="del">
          <ac:chgData name="Jonathan Vella" userId="ff59d9e4-9df8-4ae6-90e3-b837e2f6651b" providerId="ADAL" clId="{61CA5C56-756D-404D-9562-6AB5E8FC8B01}" dt="2021-11-17T15:33:00.133" v="1069" actId="478"/>
          <ac:spMkLst>
            <pc:docMk/>
            <pc:sldMk cId="153460425" sldId="2076138079"/>
            <ac:spMk id="80" creationId="{7DD8524A-69E7-43F4-A980-B3013D2C8CA5}"/>
          </ac:spMkLst>
        </pc:spChg>
        <pc:spChg chg="del">
          <ac:chgData name="Jonathan Vella" userId="ff59d9e4-9df8-4ae6-90e3-b837e2f6651b" providerId="ADAL" clId="{61CA5C56-756D-404D-9562-6AB5E8FC8B01}" dt="2021-11-17T15:33:00.133" v="1069" actId="478"/>
          <ac:spMkLst>
            <pc:docMk/>
            <pc:sldMk cId="153460425" sldId="2076138079"/>
            <ac:spMk id="83" creationId="{6DC1B386-C7D2-4428-8DF0-7E499951410F}"/>
          </ac:spMkLst>
        </pc:spChg>
        <pc:spChg chg="del">
          <ac:chgData name="Jonathan Vella" userId="ff59d9e4-9df8-4ae6-90e3-b837e2f6651b" providerId="ADAL" clId="{61CA5C56-756D-404D-9562-6AB5E8FC8B01}" dt="2021-11-17T15:33:02.216" v="1070" actId="478"/>
          <ac:spMkLst>
            <pc:docMk/>
            <pc:sldMk cId="153460425" sldId="2076138079"/>
            <ac:spMk id="96" creationId="{743437B7-E377-439C-88C2-1C9562742C8D}"/>
          </ac:spMkLst>
        </pc:spChg>
        <pc:grpChg chg="del">
          <ac:chgData name="Jonathan Vella" userId="ff59d9e4-9df8-4ae6-90e3-b837e2f6651b" providerId="ADAL" clId="{61CA5C56-756D-404D-9562-6AB5E8FC8B01}" dt="2021-11-17T15:33:00.133" v="1069" actId="478"/>
          <ac:grpSpMkLst>
            <pc:docMk/>
            <pc:sldMk cId="153460425" sldId="2076138079"/>
            <ac:grpSpMk id="84" creationId="{914D1EA7-AA92-49BB-B4F2-975D54472D21}"/>
          </ac:grpSpMkLst>
        </pc:grpChg>
        <pc:grpChg chg="del">
          <ac:chgData name="Jonathan Vella" userId="ff59d9e4-9df8-4ae6-90e3-b837e2f6651b" providerId="ADAL" clId="{61CA5C56-756D-404D-9562-6AB5E8FC8B01}" dt="2021-11-17T15:33:00.133" v="1069" actId="478"/>
          <ac:grpSpMkLst>
            <pc:docMk/>
            <pc:sldMk cId="153460425" sldId="2076138079"/>
            <ac:grpSpMk id="87" creationId="{BFFAEDEC-33EC-4298-BF5A-8AB007A675F4}"/>
          </ac:grpSpMkLst>
        </pc:grpChg>
        <pc:grpChg chg="del">
          <ac:chgData name="Jonathan Vella" userId="ff59d9e4-9df8-4ae6-90e3-b837e2f6651b" providerId="ADAL" clId="{61CA5C56-756D-404D-9562-6AB5E8FC8B01}" dt="2021-11-17T15:33:00.133" v="1069" actId="478"/>
          <ac:grpSpMkLst>
            <pc:docMk/>
            <pc:sldMk cId="153460425" sldId="2076138079"/>
            <ac:grpSpMk id="105" creationId="{3B093525-DBDD-4CC5-A7D8-058E6615ADB5}"/>
          </ac:grpSpMkLst>
        </pc:grpChg>
        <pc:grpChg chg="del">
          <ac:chgData name="Jonathan Vella" userId="ff59d9e4-9df8-4ae6-90e3-b837e2f6651b" providerId="ADAL" clId="{61CA5C56-756D-404D-9562-6AB5E8FC8B01}" dt="2021-11-17T15:33:03.214" v="1071" actId="478"/>
          <ac:grpSpMkLst>
            <pc:docMk/>
            <pc:sldMk cId="153460425" sldId="2076138079"/>
            <ac:grpSpMk id="117" creationId="{0E34BC4E-7565-46F8-8F9B-C935FF874F85}"/>
          </ac:grpSpMkLst>
        </pc:grpChg>
        <pc:grpChg chg="del">
          <ac:chgData name="Jonathan Vella" userId="ff59d9e4-9df8-4ae6-90e3-b837e2f6651b" providerId="ADAL" clId="{61CA5C56-756D-404D-9562-6AB5E8FC8B01}" dt="2021-11-17T15:33:00.133" v="1069" actId="478"/>
          <ac:grpSpMkLst>
            <pc:docMk/>
            <pc:sldMk cId="153460425" sldId="2076138079"/>
            <ac:grpSpMk id="120" creationId="{DE35E12D-46AF-42C9-8BCA-2CAE98B8A944}"/>
          </ac:grpSpMkLst>
        </pc:grpChg>
        <pc:grpChg chg="del">
          <ac:chgData name="Jonathan Vella" userId="ff59d9e4-9df8-4ae6-90e3-b837e2f6651b" providerId="ADAL" clId="{61CA5C56-756D-404D-9562-6AB5E8FC8B01}" dt="2021-11-17T15:33:00.133" v="1069" actId="478"/>
          <ac:grpSpMkLst>
            <pc:docMk/>
            <pc:sldMk cId="153460425" sldId="2076138079"/>
            <ac:grpSpMk id="127" creationId="{C4B5752A-543C-4829-991C-5546A8928EFE}"/>
          </ac:grpSpMkLst>
        </pc:grpChg>
        <pc:grpChg chg="del">
          <ac:chgData name="Jonathan Vella" userId="ff59d9e4-9df8-4ae6-90e3-b837e2f6651b" providerId="ADAL" clId="{61CA5C56-756D-404D-9562-6AB5E8FC8B01}" dt="2021-11-17T15:33:00.133" v="1069" actId="478"/>
          <ac:grpSpMkLst>
            <pc:docMk/>
            <pc:sldMk cId="153460425" sldId="2076138079"/>
            <ac:grpSpMk id="133" creationId="{256AD461-EDF9-4557-B572-243459C3A28D}"/>
          </ac:grpSpMkLst>
        </pc:grpChg>
        <pc:grpChg chg="del">
          <ac:chgData name="Jonathan Vella" userId="ff59d9e4-9df8-4ae6-90e3-b837e2f6651b" providerId="ADAL" clId="{61CA5C56-756D-404D-9562-6AB5E8FC8B01}" dt="2021-11-17T15:33:00.133" v="1069" actId="478"/>
          <ac:grpSpMkLst>
            <pc:docMk/>
            <pc:sldMk cId="153460425" sldId="2076138079"/>
            <ac:grpSpMk id="190" creationId="{0AB783BB-484D-46E4-BB56-E9EBCAE619D1}"/>
          </ac:grpSpMkLst>
        </pc:grpChg>
        <pc:cxnChg chg="del">
          <ac:chgData name="Jonathan Vella" userId="ff59d9e4-9df8-4ae6-90e3-b837e2f6651b" providerId="ADAL" clId="{61CA5C56-756D-404D-9562-6AB5E8FC8B01}" dt="2021-11-17T15:33:10.010" v="1074" actId="478"/>
          <ac:cxnSpMkLst>
            <pc:docMk/>
            <pc:sldMk cId="153460425" sldId="2076138079"/>
            <ac:cxnSpMk id="33" creationId="{B19223C1-0D4D-45BE-989A-4C85EBCF88C9}"/>
          </ac:cxnSpMkLst>
        </pc:cxnChg>
        <pc:cxnChg chg="del">
          <ac:chgData name="Jonathan Vella" userId="ff59d9e4-9df8-4ae6-90e3-b837e2f6651b" providerId="ADAL" clId="{61CA5C56-756D-404D-9562-6AB5E8FC8B01}" dt="2021-11-17T15:33:00.133" v="1069" actId="478"/>
          <ac:cxnSpMkLst>
            <pc:docMk/>
            <pc:sldMk cId="153460425" sldId="2076138079"/>
            <ac:cxnSpMk id="79" creationId="{7B68DD1D-E2FE-47C8-9C84-CED648D5AC93}"/>
          </ac:cxnSpMkLst>
        </pc:cxnChg>
        <pc:cxnChg chg="del">
          <ac:chgData name="Jonathan Vella" userId="ff59d9e4-9df8-4ae6-90e3-b837e2f6651b" providerId="ADAL" clId="{61CA5C56-756D-404D-9562-6AB5E8FC8B01}" dt="2021-11-17T15:33:00.133" v="1069" actId="478"/>
          <ac:cxnSpMkLst>
            <pc:docMk/>
            <pc:sldMk cId="153460425" sldId="2076138079"/>
            <ac:cxnSpMk id="82" creationId="{F63C18AF-B46B-42DA-9585-8CB323E20FEA}"/>
          </ac:cxnSpMkLst>
        </pc:cxnChg>
      </pc:sldChg>
      <pc:sldChg chg="add del setBg">
        <pc:chgData name="Jonathan Vella" userId="ff59d9e4-9df8-4ae6-90e3-b837e2f6651b" providerId="ADAL" clId="{61CA5C56-756D-404D-9562-6AB5E8FC8B01}" dt="2021-11-17T15:32:45.005" v="1053"/>
        <pc:sldMkLst>
          <pc:docMk/>
          <pc:sldMk cId="1647114922" sldId="2076138079"/>
        </pc:sldMkLst>
      </pc:sldChg>
      <pc:sldChg chg="modSp add mod ord">
        <pc:chgData name="Jonathan Vella" userId="ff59d9e4-9df8-4ae6-90e3-b837e2f6651b" providerId="ADAL" clId="{61CA5C56-756D-404D-9562-6AB5E8FC8B01}" dt="2021-11-17T15:51:58.985" v="2952" actId="20577"/>
        <pc:sldMkLst>
          <pc:docMk/>
          <pc:sldMk cId="181327476" sldId="2076138080"/>
        </pc:sldMkLst>
        <pc:spChg chg="mod">
          <ac:chgData name="Jonathan Vella" userId="ff59d9e4-9df8-4ae6-90e3-b837e2f6651b" providerId="ADAL" clId="{61CA5C56-756D-404D-9562-6AB5E8FC8B01}" dt="2021-11-17T15:51:58.985" v="2952" actId="20577"/>
          <ac:spMkLst>
            <pc:docMk/>
            <pc:sldMk cId="181327476" sldId="2076138080"/>
            <ac:spMk id="2" creationId="{2FDB635E-AFCF-4305-BCAE-665DEF57115F}"/>
          </ac:spMkLst>
        </pc:spChg>
      </pc:sldChg>
      <pc:sldChg chg="addSp delSp modSp add mod modNotesTx">
        <pc:chgData name="Jonathan Vella" userId="ff59d9e4-9df8-4ae6-90e3-b837e2f6651b" providerId="ADAL" clId="{61CA5C56-756D-404D-9562-6AB5E8FC8B01}" dt="2021-12-14T07:58:07.217" v="3126" actId="20577"/>
        <pc:sldMkLst>
          <pc:docMk/>
          <pc:sldMk cId="263706986" sldId="2076138081"/>
        </pc:sldMkLst>
        <pc:spChg chg="add mod">
          <ac:chgData name="Jonathan Vella" userId="ff59d9e4-9df8-4ae6-90e3-b837e2f6651b" providerId="ADAL" clId="{61CA5C56-756D-404D-9562-6AB5E8FC8B01}" dt="2021-12-14T07:58:07.217" v="3126" actId="20577"/>
          <ac:spMkLst>
            <pc:docMk/>
            <pc:sldMk cId="263706986" sldId="2076138081"/>
            <ac:spMk id="3" creationId="{ABE98B94-BB2B-436C-A208-06D10D4715D2}"/>
          </ac:spMkLst>
        </pc:spChg>
        <pc:spChg chg="mod">
          <ac:chgData name="Jonathan Vella" userId="ff59d9e4-9df8-4ae6-90e3-b837e2f6651b" providerId="ADAL" clId="{61CA5C56-756D-404D-9562-6AB5E8FC8B01}" dt="2021-11-17T15:46:05.374" v="2753" actId="20577"/>
          <ac:spMkLst>
            <pc:docMk/>
            <pc:sldMk cId="263706986" sldId="2076138081"/>
            <ac:spMk id="30" creationId="{687B2203-5C2F-4126-8A4E-C446AD72DC5B}"/>
          </ac:spMkLst>
        </pc:spChg>
        <pc:spChg chg="mod">
          <ac:chgData name="Jonathan Vella" userId="ff59d9e4-9df8-4ae6-90e3-b837e2f6651b" providerId="ADAL" clId="{61CA5C56-756D-404D-9562-6AB5E8FC8B01}" dt="2021-11-17T15:44:46.648" v="2667" actId="20577"/>
          <ac:spMkLst>
            <pc:docMk/>
            <pc:sldMk cId="263706986" sldId="2076138081"/>
            <ac:spMk id="71" creationId="{268D2688-6A55-4F29-9BA4-0A1F223800DD}"/>
          </ac:spMkLst>
        </pc:spChg>
        <pc:spChg chg="mod">
          <ac:chgData name="Jonathan Vella" userId="ff59d9e4-9df8-4ae6-90e3-b837e2f6651b" providerId="ADAL" clId="{61CA5C56-756D-404D-9562-6AB5E8FC8B01}" dt="2021-11-17T15:52:19.876" v="2994" actId="20577"/>
          <ac:spMkLst>
            <pc:docMk/>
            <pc:sldMk cId="263706986" sldId="2076138081"/>
            <ac:spMk id="73" creationId="{6DCD1CAC-4807-4C27-AD53-53B45BD9222A}"/>
          </ac:spMkLst>
        </pc:spChg>
        <pc:spChg chg="mod">
          <ac:chgData name="Jonathan Vella" userId="ff59d9e4-9df8-4ae6-90e3-b837e2f6651b" providerId="ADAL" clId="{61CA5C56-756D-404D-9562-6AB5E8FC8B01}" dt="2021-11-17T15:52:42.831" v="3046" actId="20577"/>
          <ac:spMkLst>
            <pc:docMk/>
            <pc:sldMk cId="263706986" sldId="2076138081"/>
            <ac:spMk id="74" creationId="{1DBC19CD-112B-4B32-A43D-1F9C8976677D}"/>
          </ac:spMkLst>
        </pc:spChg>
        <pc:spChg chg="del mod">
          <ac:chgData name="Jonathan Vella" userId="ff59d9e4-9df8-4ae6-90e3-b837e2f6651b" providerId="ADAL" clId="{61CA5C56-756D-404D-9562-6AB5E8FC8B01}" dt="2021-11-17T15:46:26.896" v="2803" actId="478"/>
          <ac:spMkLst>
            <pc:docMk/>
            <pc:sldMk cId="263706986" sldId="2076138081"/>
            <ac:spMk id="75" creationId="{7D52EFD3-C252-473F-8829-745B5EF47A15}"/>
          </ac:spMkLst>
        </pc:spChg>
        <pc:spChg chg="mod">
          <ac:chgData name="Jonathan Vella" userId="ff59d9e4-9df8-4ae6-90e3-b837e2f6651b" providerId="ADAL" clId="{61CA5C56-756D-404D-9562-6AB5E8FC8B01}" dt="2021-11-17T15:47:45.589" v="2893" actId="20577"/>
          <ac:spMkLst>
            <pc:docMk/>
            <pc:sldMk cId="263706986" sldId="2076138081"/>
            <ac:spMk id="76" creationId="{5BABDEAC-A07E-4641-984D-F1DA40F559EC}"/>
          </ac:spMkLst>
        </pc:spChg>
        <pc:spChg chg="del">
          <ac:chgData name="Jonathan Vella" userId="ff59d9e4-9df8-4ae6-90e3-b837e2f6651b" providerId="ADAL" clId="{61CA5C56-756D-404D-9562-6AB5E8FC8B01}" dt="2021-11-17T15:47:07.726" v="2874" actId="478"/>
          <ac:spMkLst>
            <pc:docMk/>
            <pc:sldMk cId="263706986" sldId="2076138081"/>
            <ac:spMk id="77" creationId="{878C03F8-1188-4210-A209-B900BFEA377C}"/>
          </ac:spMkLst>
        </pc:spChg>
        <pc:spChg chg="del">
          <ac:chgData name="Jonathan Vella" userId="ff59d9e4-9df8-4ae6-90e3-b837e2f6651b" providerId="ADAL" clId="{61CA5C56-756D-404D-9562-6AB5E8FC8B01}" dt="2021-11-17T15:47:47.850" v="2894" actId="478"/>
          <ac:spMkLst>
            <pc:docMk/>
            <pc:sldMk cId="263706986" sldId="2076138081"/>
            <ac:spMk id="96" creationId="{743437B7-E377-439C-88C2-1C9562742C8D}"/>
          </ac:spMkLst>
        </pc:spChg>
      </pc:sldChg>
      <pc:sldChg chg="modSp add mod">
        <pc:chgData name="Jonathan Vella" userId="ff59d9e4-9df8-4ae6-90e3-b837e2f6651b" providerId="ADAL" clId="{61CA5C56-756D-404D-9562-6AB5E8FC8B01}" dt="2021-12-14T06:52:41.263" v="3062" actId="20577"/>
        <pc:sldMkLst>
          <pc:docMk/>
          <pc:sldMk cId="392055320" sldId="2076138082"/>
        </pc:sldMkLst>
        <pc:spChg chg="mod">
          <ac:chgData name="Jonathan Vella" userId="ff59d9e4-9df8-4ae6-90e3-b837e2f6651b" providerId="ADAL" clId="{61CA5C56-756D-404D-9562-6AB5E8FC8B01}" dt="2021-12-14T06:52:41.263" v="3062" actId="20577"/>
          <ac:spMkLst>
            <pc:docMk/>
            <pc:sldMk cId="392055320" sldId="2076138082"/>
            <ac:spMk id="2" creationId="{2FDB635E-AFCF-4305-BCAE-665DEF57115F}"/>
          </ac:spMkLst>
        </pc:spChg>
      </pc:sldChg>
      <pc:sldChg chg="add del setBg">
        <pc:chgData name="Jonathan Vella" userId="ff59d9e4-9df8-4ae6-90e3-b837e2f6651b" providerId="ADAL" clId="{61CA5C56-756D-404D-9562-6AB5E8FC8B01}" dt="2021-12-14T06:53:21.341" v="3064" actId="47"/>
        <pc:sldMkLst>
          <pc:docMk/>
          <pc:sldMk cId="4025720004" sldId="2076138083"/>
        </pc:sldMkLst>
      </pc:sldChg>
      <pc:sldMasterChg chg="del delSldLayout">
        <pc:chgData name="Jonathan Vella" userId="ff59d9e4-9df8-4ae6-90e3-b837e2f6651b" providerId="ADAL" clId="{61CA5C56-756D-404D-9562-6AB5E8FC8B01}" dt="2021-11-17T15:51:42.227" v="2896" actId="47"/>
        <pc:sldMasterMkLst>
          <pc:docMk/>
          <pc:sldMasterMk cId="3577072172" sldId="2147484883"/>
        </pc:sldMasterMkLst>
        <pc:sldLayoutChg chg="del">
          <pc:chgData name="Jonathan Vella" userId="ff59d9e4-9df8-4ae6-90e3-b837e2f6651b" providerId="ADAL" clId="{61CA5C56-756D-404D-9562-6AB5E8FC8B01}" dt="2021-11-17T15:51:42.227" v="2896" actId="47"/>
          <pc:sldLayoutMkLst>
            <pc:docMk/>
            <pc:sldMasterMk cId="3577072172" sldId="2147484883"/>
            <pc:sldLayoutMk cId="428602797" sldId="2147484884"/>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209348690" sldId="2147484885"/>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2805344314" sldId="2147484886"/>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260416078" sldId="2147484887"/>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1354541284" sldId="2147484888"/>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140409752" sldId="2147484889"/>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331753184" sldId="2147484890"/>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693945369" sldId="2147484891"/>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2311207465" sldId="2147484892"/>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2782488966" sldId="2147484893"/>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464420244" sldId="2147484894"/>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1106551212" sldId="2147484895"/>
          </pc:sldLayoutMkLst>
        </pc:sldLayoutChg>
      </pc:sldMasterChg>
    </pc:docChg>
  </pc:docChgLst>
  <pc:docChgLst>
    <pc:chgData name="Jonathan Vella" userId="ff59d9e4-9df8-4ae6-90e3-b837e2f6651b" providerId="ADAL" clId="{2284889D-953A-452F-A31E-29BCA44558A7}"/>
    <pc:docChg chg="custSel addSld delSld modSld sldOrd">
      <pc:chgData name="Jonathan Vella" userId="ff59d9e4-9df8-4ae6-90e3-b837e2f6651b" providerId="ADAL" clId="{2284889D-953A-452F-A31E-29BCA44558A7}" dt="2022-01-19T14:35:15.504" v="115" actId="1036"/>
      <pc:docMkLst>
        <pc:docMk/>
      </pc:docMkLst>
      <pc:sldChg chg="addSp delSp modSp mod">
        <pc:chgData name="Jonathan Vella" userId="ff59d9e4-9df8-4ae6-90e3-b837e2f6651b" providerId="ADAL" clId="{2284889D-953A-452F-A31E-29BCA44558A7}" dt="2022-01-19T14:24:28.778" v="114" actId="20577"/>
        <pc:sldMkLst>
          <pc:docMk/>
          <pc:sldMk cId="431605598" sldId="258"/>
        </pc:sldMkLst>
        <pc:spChg chg="add mod">
          <ac:chgData name="Jonathan Vella" userId="ff59d9e4-9df8-4ae6-90e3-b837e2f6651b" providerId="ADAL" clId="{2284889D-953A-452F-A31E-29BCA44558A7}" dt="2022-01-19T14:24:28.778" v="114" actId="20577"/>
          <ac:spMkLst>
            <pc:docMk/>
            <pc:sldMk cId="431605598" sldId="258"/>
            <ac:spMk id="2" creationId="{40F77ADC-2340-45F3-9FCF-BC0A59C29335}"/>
          </ac:spMkLst>
        </pc:spChg>
        <pc:spChg chg="add">
          <ac:chgData name="Jonathan Vella" userId="ff59d9e4-9df8-4ae6-90e3-b837e2f6651b" providerId="ADAL" clId="{2284889D-953A-452F-A31E-29BCA44558A7}" dt="2022-01-19T14:23:59.003" v="53" actId="26606"/>
          <ac:spMkLst>
            <pc:docMk/>
            <pc:sldMk cId="431605598" sldId="258"/>
            <ac:spMk id="79" creationId="{EBC95D3F-C52F-4F07-95D4-836E1078E555}"/>
          </ac:spMkLst>
        </pc:spChg>
        <pc:spChg chg="del">
          <ac:chgData name="Jonathan Vella" userId="ff59d9e4-9df8-4ae6-90e3-b837e2f6651b" providerId="ADAL" clId="{2284889D-953A-452F-A31E-29BCA44558A7}" dt="2022-01-19T14:23:59.003" v="53" actId="26606"/>
          <ac:spMkLst>
            <pc:docMk/>
            <pc:sldMk cId="431605598" sldId="258"/>
            <ac:spMk id="1034" creationId="{EBC95D3F-C52F-4F07-95D4-836E1078E555}"/>
          </ac:spMkLst>
        </pc:spChg>
        <pc:picChg chg="mod">
          <ac:chgData name="Jonathan Vella" userId="ff59d9e4-9df8-4ae6-90e3-b837e2f6651b" providerId="ADAL" clId="{2284889D-953A-452F-A31E-29BCA44558A7}" dt="2022-01-19T14:24:02.618" v="54" actId="1076"/>
          <ac:picMkLst>
            <pc:docMk/>
            <pc:sldMk cId="431605598" sldId="258"/>
            <ac:picMk id="1026" creationId="{79316466-93E1-4DF4-B31F-EE97BCA126C1}"/>
          </ac:picMkLst>
        </pc:picChg>
      </pc:sldChg>
      <pc:sldChg chg="modSp mod">
        <pc:chgData name="Jonathan Vella" userId="ff59d9e4-9df8-4ae6-90e3-b837e2f6651b" providerId="ADAL" clId="{2284889D-953A-452F-A31E-29BCA44558A7}" dt="2022-01-19T13:30:11.859" v="47" actId="20577"/>
        <pc:sldMkLst>
          <pc:docMk/>
          <pc:sldMk cId="2458558726" sldId="2076138061"/>
        </pc:sldMkLst>
        <pc:spChg chg="mod">
          <ac:chgData name="Jonathan Vella" userId="ff59d9e4-9df8-4ae6-90e3-b837e2f6651b" providerId="ADAL" clId="{2284889D-953A-452F-A31E-29BCA44558A7}" dt="2022-01-19T13:30:11.859" v="47" actId="20577"/>
          <ac:spMkLst>
            <pc:docMk/>
            <pc:sldMk cId="2458558726" sldId="2076138061"/>
            <ac:spMk id="3" creationId="{3D699A28-6334-4D3A-99A1-6EB9F3944AF3}"/>
          </ac:spMkLst>
        </pc:spChg>
      </pc:sldChg>
      <pc:sldChg chg="add del">
        <pc:chgData name="Jonathan Vella" userId="ff59d9e4-9df8-4ae6-90e3-b837e2f6651b" providerId="ADAL" clId="{2284889D-953A-452F-A31E-29BCA44558A7}" dt="2022-01-19T13:00:17.424" v="9" actId="47"/>
        <pc:sldMkLst>
          <pc:docMk/>
          <pc:sldMk cId="3668663514" sldId="2076138063"/>
        </pc:sldMkLst>
      </pc:sldChg>
      <pc:sldChg chg="ord">
        <pc:chgData name="Jonathan Vella" userId="ff59d9e4-9df8-4ae6-90e3-b837e2f6651b" providerId="ADAL" clId="{2284889D-953A-452F-A31E-29BCA44558A7}" dt="2022-01-19T14:22:30.155" v="49"/>
        <pc:sldMkLst>
          <pc:docMk/>
          <pc:sldMk cId="181327476" sldId="2076138080"/>
        </pc:sldMkLst>
      </pc:sldChg>
      <pc:sldChg chg="modSp mod">
        <pc:chgData name="Jonathan Vella" userId="ff59d9e4-9df8-4ae6-90e3-b837e2f6651b" providerId="ADAL" clId="{2284889D-953A-452F-A31E-29BCA44558A7}" dt="2022-01-19T12:59:04.994" v="7" actId="20577"/>
        <pc:sldMkLst>
          <pc:docMk/>
          <pc:sldMk cId="392055320" sldId="2076138082"/>
        </pc:sldMkLst>
        <pc:spChg chg="mod">
          <ac:chgData name="Jonathan Vella" userId="ff59d9e4-9df8-4ae6-90e3-b837e2f6651b" providerId="ADAL" clId="{2284889D-953A-452F-A31E-29BCA44558A7}" dt="2022-01-19T12:59:04.994" v="7" actId="20577"/>
          <ac:spMkLst>
            <pc:docMk/>
            <pc:sldMk cId="392055320" sldId="2076138082"/>
            <ac:spMk id="2" creationId="{2FDB635E-AFCF-4305-BCAE-665DEF57115F}"/>
          </ac:spMkLst>
        </pc:spChg>
      </pc:sldChg>
      <pc:sldChg chg="addSp delSp modSp new mod ord">
        <pc:chgData name="Jonathan Vella" userId="ff59d9e4-9df8-4ae6-90e3-b837e2f6651b" providerId="ADAL" clId="{2284889D-953A-452F-A31E-29BCA44558A7}" dt="2022-01-19T14:35:15.504" v="115" actId="1036"/>
        <pc:sldMkLst>
          <pc:docMk/>
          <pc:sldMk cId="1126097514" sldId="2076138084"/>
        </pc:sldMkLst>
        <pc:spChg chg="mod">
          <ac:chgData name="Jonathan Vella" userId="ff59d9e4-9df8-4ae6-90e3-b837e2f6651b" providerId="ADAL" clId="{2284889D-953A-452F-A31E-29BCA44558A7}" dt="2022-01-19T13:01:36.687" v="43" actId="20577"/>
          <ac:spMkLst>
            <pc:docMk/>
            <pc:sldMk cId="1126097514" sldId="2076138084"/>
            <ac:spMk id="2" creationId="{8FF61A3B-2973-4459-8FDA-41F841ABF3B7}"/>
          </ac:spMkLst>
        </pc:spChg>
        <pc:spChg chg="del mod">
          <ac:chgData name="Jonathan Vella" userId="ff59d9e4-9df8-4ae6-90e3-b837e2f6651b" providerId="ADAL" clId="{2284889D-953A-452F-A31E-29BCA44558A7}" dt="2022-01-19T13:01:42.452" v="44" actId="478"/>
          <ac:spMkLst>
            <pc:docMk/>
            <pc:sldMk cId="1126097514" sldId="2076138084"/>
            <ac:spMk id="3" creationId="{B96D5FA8-EEBC-4E8D-A726-14348B3617E3}"/>
          </ac:spMkLst>
        </pc:spChg>
        <pc:spChg chg="del mod">
          <ac:chgData name="Jonathan Vella" userId="ff59d9e4-9df8-4ae6-90e3-b837e2f6651b" providerId="ADAL" clId="{2284889D-953A-452F-A31E-29BCA44558A7}" dt="2022-01-19T13:01:07.841" v="38" actId="22"/>
          <ac:spMkLst>
            <pc:docMk/>
            <pc:sldMk cId="1126097514" sldId="2076138084"/>
            <ac:spMk id="4" creationId="{E7B6ECA4-E6AA-4BCF-A633-A308DDB47FAE}"/>
          </ac:spMkLst>
        </pc:spChg>
        <pc:picChg chg="add mod">
          <ac:chgData name="Jonathan Vella" userId="ff59d9e4-9df8-4ae6-90e3-b837e2f6651b" providerId="ADAL" clId="{2284889D-953A-452F-A31E-29BCA44558A7}" dt="2022-01-19T13:01:15.110" v="40" actId="1076"/>
          <ac:picMkLst>
            <pc:docMk/>
            <pc:sldMk cId="1126097514" sldId="2076138084"/>
            <ac:picMk id="6" creationId="{1E7CBD71-6F81-4496-9C1A-05F57177C59B}"/>
          </ac:picMkLst>
        </pc:picChg>
        <pc:picChg chg="add mod">
          <ac:chgData name="Jonathan Vella" userId="ff59d9e4-9df8-4ae6-90e3-b837e2f6651b" providerId="ADAL" clId="{2284889D-953A-452F-A31E-29BCA44558A7}" dt="2022-01-19T14:35:15.504" v="115" actId="1036"/>
          <ac:picMkLst>
            <pc:docMk/>
            <pc:sldMk cId="1126097514" sldId="2076138084"/>
            <ac:picMk id="8" creationId="{0498BD3F-D75D-4CC3-B5AE-4E282078B79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66AE52-FD6C-4196-B41F-C85A4B8491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666E670-459B-4EF8-840A-E2B4A1F11A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FD0C60-874F-4DDD-B34B-CA3D7A4A1EFA}" type="datetimeFigureOut">
              <a:rPr lang="en-US" smtClean="0"/>
              <a:t>11/3/2022</a:t>
            </a:fld>
            <a:endParaRPr lang="en-US"/>
          </a:p>
        </p:txBody>
      </p:sp>
      <p:sp>
        <p:nvSpPr>
          <p:cNvPr id="4" name="Footer Placeholder 3">
            <a:extLst>
              <a:ext uri="{FF2B5EF4-FFF2-40B4-BE49-F238E27FC236}">
                <a16:creationId xmlns:a16="http://schemas.microsoft.com/office/drawing/2014/main" id="{0DA16F7A-3DF7-4BEF-AFEB-B74DE4BB2A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909A61-4F16-483C-A55A-D0C29BB728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2A3CD4-8F1E-4F82-8173-E84E18639861}" type="slidenum">
              <a:rPr lang="en-US" smtClean="0"/>
              <a:t>‹#›</a:t>
            </a:fld>
            <a:endParaRPr lang="en-US"/>
          </a:p>
        </p:txBody>
      </p:sp>
    </p:spTree>
    <p:extLst>
      <p:ext uri="{BB962C8B-B14F-4D97-AF65-F5344CB8AC3E}">
        <p14:creationId xmlns:p14="http://schemas.microsoft.com/office/powerpoint/2010/main" val="35331500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62E06-E869-4D17-98C7-4AE6D91E26B9}"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FEC97-7F09-4632-956E-AA25590873A0}" type="slidenum">
              <a:rPr lang="en-US" smtClean="0"/>
              <a:t>‹#›</a:t>
            </a:fld>
            <a:endParaRPr lang="en-US"/>
          </a:p>
        </p:txBody>
      </p:sp>
    </p:spTree>
    <p:extLst>
      <p:ext uri="{BB962C8B-B14F-4D97-AF65-F5344CB8AC3E}">
        <p14:creationId xmlns:p14="http://schemas.microsoft.com/office/powerpoint/2010/main" val="33045857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Key point</a:t>
            </a:r>
            <a:r>
              <a:rPr lang="en-US" sz="1200" b="0" i="0" u="none" strike="noStrike" dirty="0">
                <a:solidFill>
                  <a:srgbClr val="000000"/>
                </a:solidFill>
                <a:effectLst/>
                <a:latin typeface="Segoe"/>
              </a:rPr>
              <a:t>&gt;: 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Unblock environmental design and configuration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Assess the digital estate</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Create a cloud adoption plan</a:t>
            </a:r>
          </a:p>
          <a:p>
            <a:r>
              <a:rPr lang="en-US" sz="1200" dirty="0">
                <a:latin typeface="Segoe"/>
              </a:rPr>
              <a:t>Cloud adoption plan template: Deploy the basic template.</a:t>
            </a:r>
          </a:p>
          <a:p>
            <a:r>
              <a:rPr lang="en-US" sz="1200" dirty="0">
                <a:latin typeface="Segoe"/>
              </a:rPr>
              <a:t>Workload alignment: Define workloads in the backlog.</a:t>
            </a:r>
          </a:p>
          <a:p>
            <a:r>
              <a:rPr lang="en-US" sz="1200" dirty="0">
                <a:latin typeface="Segoe"/>
              </a:rPr>
              <a:t>Effort alignment: Align assets and workloads in the backlog to clearly define efforts for prioritized workloads.</a:t>
            </a:r>
          </a:p>
          <a:p>
            <a:r>
              <a:rPr lang="en-US" sz="1200" dirty="0">
                <a:latin typeface="Segoe"/>
              </a:rPr>
              <a:t>People and time alignment: Establish iteration, velocity, and releases for the migrated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Deploy the first landing zone</a:t>
            </a:r>
          </a:p>
          <a:p>
            <a:pPr algn="l" rtl="0" fontAlgn="base"/>
            <a:r>
              <a:rPr lang="en-US" sz="1200" b="0" i="0" kern="1200" dirty="0">
                <a:solidFill>
                  <a:schemeClr val="tx1"/>
                </a:solidFill>
                <a:effectLst/>
                <a:latin typeface="Segoe"/>
                <a:ea typeface="+mn-ea"/>
                <a:cs typeface="+mn-cs"/>
              </a:rPr>
              <a:t>Choose a landing zone: Find the right approach to deploying a landing zone based on your short-term adoption plan, then deploy that standardized code base.</a:t>
            </a:r>
          </a:p>
          <a:p>
            <a:pPr algn="l" rtl="0" fontAlgn="base"/>
            <a:r>
              <a:rPr lang="en-US" sz="1200" b="0" i="0" kern="1200" dirty="0">
                <a:solidFill>
                  <a:schemeClr val="tx1"/>
                </a:solidFill>
                <a:effectLst/>
                <a:latin typeface="Segoe"/>
                <a:ea typeface="+mn-ea"/>
                <a:cs typeface="+mn-cs"/>
              </a:rPr>
              <a:t>Expand your landing zone: Don't attempt to meet long-term governance, security, or operation constraints yet, unless they're required to support the short-term adoption plan.</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Deploy an initial governance foundation</a:t>
            </a:r>
          </a:p>
          <a:p>
            <a:pPr algn="l" rtl="0" fontAlgn="base"/>
            <a:r>
              <a:rPr lang="en-US" sz="1200" b="0" i="0" dirty="0">
                <a:solidFill>
                  <a:srgbClr val="444444"/>
                </a:solidFill>
                <a:effectLst/>
                <a:latin typeface="Segoe"/>
              </a:rPr>
              <a:t>Governance approach: Outlines a process for thinking about corporate policy and processes, then build the disciplines required to deliver on governance across cloud enterprise adoption efforts.</a:t>
            </a:r>
          </a:p>
          <a:p>
            <a:pPr algn="l" rtl="0" fontAlgn="base"/>
            <a:r>
              <a:rPr lang="en-US" sz="1200" b="0" i="0" dirty="0">
                <a:solidFill>
                  <a:srgbClr val="444444"/>
                </a:solidFill>
                <a:effectLst/>
                <a:latin typeface="Segoe"/>
              </a:rPr>
              <a:t>Governance benchmark tool: Find gaps in your current state so that you can plan for the future.</a:t>
            </a:r>
          </a:p>
          <a:p>
            <a:pPr algn="l" rtl="0" fontAlgn="base"/>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1"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6: Implement an operations baseline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 in the cloud.</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a:t>
            </a:r>
          </a:p>
          <a:p>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Expand the landing zone</a:t>
            </a:r>
          </a:p>
          <a:p>
            <a:r>
              <a:rPr lang="en-US" sz="1200" b="0" i="1" u="none" strike="noStrike" dirty="0">
                <a:solidFill>
                  <a:srgbClr val="444444"/>
                </a:solidFill>
                <a:effectLst/>
                <a:latin typeface="Segoe"/>
              </a:rPr>
              <a:t>Refactor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M</a:t>
            </a:r>
            <a:r>
              <a:rPr lang="en-US" sz="1200" b="0" i="0" kern="1200" dirty="0">
                <a:solidFill>
                  <a:schemeClr val="tx1"/>
                </a:solidFill>
                <a:effectLst/>
                <a:latin typeface="Segoe"/>
                <a:ea typeface="+mn-ea"/>
                <a:cs typeface="+mn-cs"/>
              </a:rPr>
              <a:t>odify or restructure source code to optimize the output, accelerate migration, and remove common blockers.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Test-driven development of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Use test-driven DevOps processes to i</a:t>
            </a:r>
            <a:r>
              <a:rPr lang="en-US" sz="1200" b="0" i="0" kern="1200" dirty="0">
                <a:solidFill>
                  <a:schemeClr val="tx1"/>
                </a:solidFill>
                <a:effectLst/>
                <a:latin typeface="Segoe"/>
                <a:ea typeface="+mn-ea"/>
                <a:cs typeface="+mn-cs"/>
              </a:rPr>
              <a:t>mprove the quality of new features and improvements in code-based solutions.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governance</a:t>
            </a:r>
            <a:r>
              <a:rPr lang="en-US" sz="1200" b="0" i="0" u="none" strike="noStrike" dirty="0">
                <a:solidFill>
                  <a:srgbClr val="444444"/>
                </a:solidFill>
                <a:effectLst/>
                <a:latin typeface="Segoe"/>
              </a:rPr>
              <a:t>: Improve the landing zone governance foundation to </a:t>
            </a:r>
            <a:r>
              <a:rPr lang="en-US" sz="1200" b="0" i="0" kern="1200" dirty="0">
                <a:solidFill>
                  <a:schemeClr val="tx1"/>
                </a:solidFill>
                <a:effectLst/>
                <a:latin typeface="Segoe"/>
                <a:ea typeface="+mn-ea"/>
                <a:cs typeface="+mn-cs"/>
              </a:rPr>
              <a:t>integrate cost controls, establish basic tooling to allow for scale, and will make it easier for the cloud governance team to deliver on the Five Disciplines of Cloud Governance.</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operations</a:t>
            </a:r>
            <a:r>
              <a:rPr lang="en-US" sz="1200" b="0" i="0" u="none" strike="noStrike" dirty="0">
                <a:solidFill>
                  <a:srgbClr val="444444"/>
                </a:solidFill>
                <a:effectLst/>
                <a:latin typeface="Segoe"/>
              </a:rPr>
              <a:t>: Use landing zone governance best practices with naming and tagging standards, cost tracking across workloads, scaling with multiple subscriptions, and organizing and managing subscriptions.</a:t>
            </a:r>
          </a:p>
          <a:p>
            <a:pPr algn="l" rtl="0" fontAlgn="base"/>
            <a:r>
              <a:rPr lang="en-US" sz="1200" b="0" i="1" u="none" strike="noStrike" dirty="0">
                <a:solidFill>
                  <a:srgbClr val="444444"/>
                </a:solidFill>
                <a:effectLst/>
                <a:latin typeface="Segoe"/>
              </a:rPr>
              <a:t>Expand landing zone security: </a:t>
            </a:r>
            <a:r>
              <a:rPr lang="en-US" sz="1200" b="0" i="0" u="none" strike="noStrike" dirty="0">
                <a:solidFill>
                  <a:srgbClr val="444444"/>
                </a:solidFill>
                <a:effectLst/>
                <a:latin typeface="Segoe"/>
              </a:rPr>
              <a:t>Use landing zone best practices to </a:t>
            </a:r>
            <a:r>
              <a:rPr lang="en-US" sz="1200" b="0" i="0" kern="1200" dirty="0">
                <a:solidFill>
                  <a:schemeClr val="tx1"/>
                </a:solidFill>
                <a:effectLst/>
                <a:latin typeface="Segoe"/>
                <a:ea typeface="+mn-ea"/>
                <a:cs typeface="+mn-cs"/>
              </a:rPr>
              <a:t>protect data and assets, building on the test-driven development approach to landing zones, expanding or refactoring the landing zone to account for heightened security requirements.</a:t>
            </a:r>
            <a:endParaRPr lang="en-US" sz="1200" b="0" i="1" u="none" strike="noStrike" dirty="0">
              <a:solidFill>
                <a:srgbClr val="444444"/>
              </a:solidFill>
              <a:effectLst/>
              <a:latin typeface="Segoe"/>
            </a:endParaRPr>
          </a:p>
          <a:p>
            <a:pPr algn="l" rtl="0" fontAlgn="base"/>
            <a:r>
              <a:rPr lang="en-US" sz="1200" b="0" i="0" dirty="0">
                <a:solidFill>
                  <a:srgbClr val="444444"/>
                </a:solidFill>
                <a:effectLst/>
                <a:latin typeface="Segoe"/>
              </a:rPr>
              <a:t>​</a:t>
            </a:r>
          </a:p>
          <a:p>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Let’s look at the</a:t>
            </a:r>
            <a:r>
              <a:rPr lang="en-US" sz="1200" dirty="0">
                <a:latin typeface="Segoe"/>
              </a:rPr>
              <a:t> </a:t>
            </a:r>
            <a:r>
              <a:rPr lang="en-US" sz="1200" b="1" i="1" dirty="0">
                <a:latin typeface="Segoe"/>
              </a:rPr>
              <a:t>Get Started guides </a:t>
            </a:r>
            <a:r>
              <a:rPr lang="en-US" sz="1200" b="0" i="0" dirty="0">
                <a:latin typeface="Segoe"/>
              </a:rPr>
              <a:t>in</a:t>
            </a:r>
            <a:r>
              <a:rPr lang="en-US" sz="1200" b="1" i="1" dirty="0">
                <a:latin typeface="Segoe"/>
              </a:rPr>
              <a:t> </a:t>
            </a:r>
            <a:r>
              <a:rPr lang="en-US" sz="1200" b="0" i="0" dirty="0">
                <a:latin typeface="Segoe"/>
              </a:rPr>
              <a:t>Microsoft Cloud Adoption Framework Documentation</a:t>
            </a:r>
          </a:p>
          <a:p>
            <a:pPr algn="l" rtl="0" fontAlgn="base"/>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11:56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189584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Segoe"/>
            </a:endParaRPr>
          </a:p>
        </p:txBody>
      </p:sp>
    </p:spTree>
    <p:extLst>
      <p:ext uri="{BB962C8B-B14F-4D97-AF65-F5344CB8AC3E}">
        <p14:creationId xmlns:p14="http://schemas.microsoft.com/office/powerpoint/2010/main" val="1517764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life migrations can be complex and messy to navigate. </a:t>
            </a:r>
          </a:p>
          <a:p>
            <a:endParaRPr lang="en-US" dirty="0"/>
          </a:p>
          <a:p>
            <a:r>
              <a:rPr lang="en-US" dirty="0"/>
              <a:t>This is from our FTA team which has been working with many </a:t>
            </a:r>
            <a:r>
              <a:rPr lang="en-US" dirty="0" err="1"/>
              <a:t>many</a:t>
            </a:r>
            <a:r>
              <a:rPr lang="en-US" dirty="0"/>
              <a:t> customers…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759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Segoe"/>
            </a:endParaRPr>
          </a:p>
        </p:txBody>
      </p:sp>
    </p:spTree>
    <p:extLst>
      <p:ext uri="{BB962C8B-B14F-4D97-AF65-F5344CB8AC3E}">
        <p14:creationId xmlns:p14="http://schemas.microsoft.com/office/powerpoint/2010/main" val="98815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a:solidFill>
                  <a:srgbClr val="000000"/>
                </a:solidFill>
                <a:effectLst/>
                <a:latin typeface="Segoe"/>
              </a:rPr>
              <a:t>&lt;</a:t>
            </a:r>
            <a:r>
              <a:rPr lang="en-US" b="1"/>
              <a:t>Key point&gt;: </a:t>
            </a:r>
            <a:r>
              <a:rPr lang="en-US"/>
              <a:t>Find more </a:t>
            </a:r>
            <a:r>
              <a:rPr lang="en-US" b="1" i="1"/>
              <a:t>Get Started guides </a:t>
            </a:r>
            <a:r>
              <a:rPr lang="en-US" b="0" i="0"/>
              <a:t>in</a:t>
            </a:r>
            <a:r>
              <a:rPr lang="en-US" b="1" i="1"/>
              <a:t> </a:t>
            </a:r>
            <a:r>
              <a:rPr lang="en-US" b="0" i="0"/>
              <a:t>Microsoft Cloud Adoption Framework Documentation</a:t>
            </a:r>
          </a:p>
          <a:p>
            <a:endParaRPr lang="en-US" b="0" i="0"/>
          </a:p>
          <a:p>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a:solidFill>
                <a:srgbClr val="000000"/>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Segoe"/>
              </a:rPr>
              <a:t>&lt;Transition&gt; </a:t>
            </a:r>
            <a:r>
              <a:rPr lang="en-US" sz="1200" b="0" i="0" u="none" strike="noStrike">
                <a:solidFill>
                  <a:srgbClr val="000000"/>
                </a:solidFill>
                <a:effectLst/>
                <a:latin typeface="Segoe"/>
              </a:rPr>
              <a:t>There are a variety of tools, templates and assessments that will support your path to digital transformation; we will now look at a high-level overview of those resources</a:t>
            </a:r>
            <a:endParaRPr lang="en-US" b="0" i="0">
              <a:solidFill>
                <a:srgbClr val="444444"/>
              </a:solidFill>
              <a:effectLst/>
              <a:latin typeface="Calibri" panose="020F0502020204030204" pitchFamily="34" charset="0"/>
            </a:endParaRPr>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11:56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&lt;Key point&gt; We have tools, assessments, and other assets to support your cloud adoption journey.</a:t>
            </a:r>
          </a:p>
          <a:p>
            <a:endParaRPr lang="en-US" b="1" dirty="0">
              <a:cs typeface="Calibri"/>
            </a:endParaRPr>
          </a:p>
          <a:p>
            <a:r>
              <a:rPr lang="en-US" b="1" dirty="0">
                <a:cs typeface="Calibri"/>
              </a:rPr>
              <a:t>&lt;Transition&gt; Although the tools, templates, and assessments enable you to manage your own journey, not everyone wants to do this alone. Let's talk about the role of Microsoft Partners - and how they can lighten the load.</a:t>
            </a:r>
          </a:p>
          <a:p>
            <a:endParaRPr lang="en-US" dirty="0"/>
          </a:p>
        </p:txBody>
      </p:sp>
    </p:spTree>
    <p:extLst>
      <p:ext uri="{BB962C8B-B14F-4D97-AF65-F5344CB8AC3E}">
        <p14:creationId xmlns:p14="http://schemas.microsoft.com/office/powerpoint/2010/main" val="496557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411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a:t>
            </a:r>
            <a:r>
              <a:rPr lang="en-US" sz="1200" b="1" kern="1200" dirty="0">
                <a:solidFill>
                  <a:schemeClr val="tx1"/>
                </a:solidFill>
                <a:effectLst/>
                <a:latin typeface="Segoe"/>
                <a:ea typeface="+mn-ea"/>
                <a:cs typeface="+mn-cs"/>
              </a:rPr>
              <a:t>: </a:t>
            </a:r>
            <a:r>
              <a:rPr lang="en-US" sz="1200" b="0" i="0" kern="1200" dirty="0">
                <a:solidFill>
                  <a:schemeClr val="tx1"/>
                </a:solidFill>
                <a:effectLst/>
                <a:latin typeface="Segoe"/>
                <a:ea typeface="+mn-ea"/>
                <a:cs typeface="+mn-cs"/>
              </a:rPr>
              <a:t>Digital Transformation is the evolution of business</a:t>
            </a:r>
          </a:p>
          <a:p>
            <a:endParaRPr lang="en-US" sz="1200" b="0" i="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Digital transformation embraces the necessity of change.</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What kind of change are we talking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a:rPr>
              <a:t>—</a:t>
            </a:r>
            <a:r>
              <a:rPr lang="en-US" sz="1200" kern="1200" dirty="0">
                <a:solidFill>
                  <a:schemeClr val="tx1"/>
                </a:solidFill>
                <a:effectLst/>
                <a:latin typeface="Segoe"/>
                <a:ea typeface="+mn-ea"/>
                <a:cs typeface="+mn-cs"/>
              </a:rPr>
              <a:t>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a:rPr>
              <a:t>—</a:t>
            </a:r>
            <a:r>
              <a:rPr lang="en-US" sz="1200" kern="1200" dirty="0">
                <a:solidFill>
                  <a:schemeClr val="tx1"/>
                </a:solidFill>
                <a:effectLst/>
                <a:latin typeface="Segoe"/>
                <a:ea typeface="+mn-ea"/>
                <a:cs typeface="+mn-cs"/>
              </a:rPr>
              <a:t>identifying and implementing efficiencies</a:t>
            </a: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There is no magic “efficiency” switch to flip. </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It’s about a </a:t>
            </a:r>
            <a:r>
              <a:rPr lang="en-US" sz="1200" i="1" kern="1200" dirty="0">
                <a:solidFill>
                  <a:schemeClr val="tx1"/>
                </a:solidFill>
                <a:effectLst/>
                <a:latin typeface="Segoe"/>
                <a:ea typeface="+mn-ea"/>
                <a:cs typeface="+mn-cs"/>
              </a:rPr>
              <a:t>process of change</a:t>
            </a:r>
            <a:r>
              <a:rPr lang="en-US" sz="1200" dirty="0">
                <a:latin typeface="Segoe"/>
              </a:rPr>
              <a:t>—</a:t>
            </a:r>
            <a:r>
              <a:rPr lang="en-US" sz="1200" kern="1200" dirty="0">
                <a:solidFill>
                  <a:schemeClr val="tx1"/>
                </a:solidFill>
                <a:effectLst/>
                <a:latin typeface="Segoe"/>
                <a:ea typeface="+mn-ea"/>
                <a:cs typeface="+mn-cs"/>
              </a:rPr>
              <a:t>changing the foundation of how your business works.</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Many of you already </a:t>
            </a:r>
            <a:r>
              <a:rPr lang="en-US" sz="1200" i="1" kern="1200" dirty="0">
                <a:solidFill>
                  <a:schemeClr val="tx1"/>
                </a:solidFill>
                <a:effectLst/>
                <a:latin typeface="Segoe"/>
                <a:ea typeface="+mn-ea"/>
                <a:cs typeface="+mn-cs"/>
              </a:rPr>
              <a:t>know if they don’t digitally transform and evolve, their businesses won’t survive</a:t>
            </a:r>
            <a:r>
              <a:rPr lang="en-US" sz="1200" kern="1200" dirty="0">
                <a:solidFill>
                  <a:schemeClr val="tx1"/>
                </a:solidFill>
                <a:effectLst/>
                <a:latin typeface="Segoe"/>
                <a:ea typeface="+mn-ea"/>
                <a:cs typeface="+mn-cs"/>
              </a:rPr>
              <a:t>.</a:t>
            </a:r>
          </a:p>
          <a:p>
            <a:endParaRPr lang="en-US" sz="1200" b="0" kern="1200" dirty="0">
              <a:solidFill>
                <a:srgbClr val="FF0000"/>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And now, they’ve committed to making this transformation happen.</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But companies need guidance during this challenging process—technical guidance that’s tailored to their industry and considers their business requirements and objectives. </a:t>
            </a:r>
          </a:p>
          <a:p>
            <a:pPr marL="171450" indent="-171450">
              <a:buFont typeface="Arial" panose="020B0604020202020204" pitchFamily="34" charset="0"/>
              <a:buChar char="•"/>
            </a:pPr>
            <a:endParaRPr lang="en-US" sz="1200" kern="1200" dirty="0">
              <a:solidFill>
                <a:schemeClr val="tx1"/>
              </a:solidFill>
              <a:effectLst/>
              <a:latin typeface="Segoe"/>
              <a:ea typeface="+mn-ea"/>
              <a:cs typeface="+mn-cs"/>
            </a:endParaRPr>
          </a:p>
          <a:p>
            <a:r>
              <a:rPr lang="en-US" sz="1200" b="1" kern="1200" dirty="0">
                <a:solidFill>
                  <a:schemeClr val="tx1"/>
                </a:solidFill>
                <a:effectLst/>
                <a:latin typeface="Segoe"/>
                <a:ea typeface="+mn-ea"/>
                <a:cs typeface="+mn-cs"/>
              </a:rPr>
              <a:t>&lt;Transition&gt;: </a:t>
            </a:r>
            <a:r>
              <a:rPr lang="en-US" sz="1200" b="0" kern="1200" dirty="0">
                <a:solidFill>
                  <a:schemeClr val="tx1"/>
                </a:solidFill>
                <a:effectLst/>
                <a:latin typeface="Segoe"/>
                <a:ea typeface="+mn-ea"/>
                <a:cs typeface="+mn-cs"/>
              </a:rPr>
              <a:t>Change is necessary in today’s competitive business climate. So, how do you implement changes to your business to be more efficient?</a:t>
            </a:r>
          </a:p>
          <a:p>
            <a:endParaRPr lang="en-US" dirty="0">
              <a:latin typeface="Segoe"/>
            </a:endParaRPr>
          </a:p>
          <a:p>
            <a:endParaRPr lang="en-US" dirty="0">
              <a:latin typeface="Sego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2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change is hard—because it affects people, not just process.</a:t>
            </a: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The decision to commit to change is only the first step.</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Whether evolving to meet increased market demand, or face tough foreign competition, change is inevitable.</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Many business leaders already realize that change is much more than just swapping out technologies.</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It’s an incremental process—evolving in how you’re doing business that affects culture company-wide—all your employees. </a:t>
            </a:r>
            <a:r>
              <a:rPr lang="en-US" sz="1200" b="0" kern="1200" dirty="0">
                <a:solidFill>
                  <a:schemeClr val="tx1"/>
                </a:solidFill>
                <a:effectLst/>
                <a:latin typeface="Segoe"/>
                <a:ea typeface="+mn-ea"/>
                <a:cs typeface="+mn-cs"/>
              </a:rPr>
              <a:t>And it starts with you, the business leader.</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You know that the journey to the cloud is hard, but necessary to continue to grow in an evolving marketplace. </a:t>
            </a:r>
          </a:p>
          <a:p>
            <a:pPr marL="171450" indent="-171450">
              <a:buFont typeface="Wingdings" panose="05000000000000000000" pitchFamily="2" charset="2"/>
              <a:buChar char="§"/>
            </a:pPr>
            <a:endParaRPr lang="en-US" sz="1200"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For </a:t>
            </a:r>
            <a:r>
              <a:rPr lang="en-US" b="0" dirty="0">
                <a:latin typeface="Segoe"/>
              </a:rPr>
              <a:t>businesses, it’s</a:t>
            </a:r>
            <a:r>
              <a:rPr lang="en-US" sz="1200" b="0" kern="1200" dirty="0">
                <a:solidFill>
                  <a:schemeClr val="tx1"/>
                </a:solidFill>
                <a:effectLst/>
                <a:latin typeface="Segoe"/>
                <a:ea typeface="+mn-ea"/>
                <a:cs typeface="+mn-cs"/>
              </a:rPr>
              <a:t> step-by-step path</a:t>
            </a:r>
            <a:r>
              <a:rPr lang="en-US" b="0" dirty="0">
                <a:latin typeface="Segoe"/>
              </a:rPr>
              <a:t> to modernization—and growth. </a:t>
            </a:r>
            <a:endParaRPr lang="en-US" sz="1200" b="0" kern="1200" dirty="0">
              <a:solidFill>
                <a:schemeClr val="tx1"/>
              </a:solidFill>
              <a:effectLst/>
              <a:latin typeface="Segoe"/>
              <a:ea typeface="+mn-ea"/>
              <a:cs typeface="+mn-cs"/>
            </a:endParaRPr>
          </a:p>
          <a:p>
            <a:endParaRPr lang="en-US" dirty="0">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t>
            </a:r>
            <a:r>
              <a:rPr lang="en-US" b="0" dirty="0">
                <a:latin typeface="Segoe"/>
              </a:rPr>
              <a:t>modernization</a:t>
            </a:r>
            <a:r>
              <a:rPr lang="en-US" sz="1200" b="0" kern="1200" dirty="0">
                <a:solidFill>
                  <a:schemeClr val="tx1"/>
                </a:solidFill>
                <a:effectLst/>
                <a:latin typeface="Segoe"/>
                <a:ea typeface="+mn-ea"/>
                <a:cs typeface="+mn-cs"/>
              </a:rPr>
              <a:t> </a:t>
            </a:r>
            <a:r>
              <a:rPr lang="en-US" b="0" dirty="0">
                <a:latin typeface="Segoe"/>
              </a:rPr>
              <a:t>drives measurable growth for your business.</a:t>
            </a:r>
          </a:p>
          <a:p>
            <a:pPr>
              <a:defRPr/>
            </a:pPr>
            <a:endParaRPr lang="en-US" dirty="0">
              <a:latin typeface="Sego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Segoe"/>
              </a:rPr>
              <a:t>Now, with the buy-in from your leadership team, you can lead the way to change—and modernization.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kern="1200" dirty="0">
                <a:solidFill>
                  <a:schemeClr val="tx1"/>
                </a:solidFill>
                <a:latin typeface="Segoe"/>
                <a:ea typeface="+mn-ea"/>
                <a:cs typeface="+mn-cs"/>
              </a:rPr>
              <a:t>You might be thinking—“What’s in it for me, my business, and our bottom line?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kern="1200" dirty="0">
                <a:solidFill>
                  <a:schemeClr val="tx1"/>
                </a:solidFill>
                <a:latin typeface="Segoe"/>
                <a:ea typeface="+mn-ea"/>
                <a:cs typeface="+mn-cs"/>
              </a:rPr>
              <a:t>There </a:t>
            </a:r>
            <a:r>
              <a:rPr lang="en-US" sz="1200" b="0" i="1" kern="1200" dirty="0">
                <a:solidFill>
                  <a:schemeClr val="tx1"/>
                </a:solidFill>
                <a:latin typeface="Segoe"/>
                <a:ea typeface="+mn-ea"/>
                <a:cs typeface="+mn-cs"/>
              </a:rPr>
              <a:t>are </a:t>
            </a:r>
            <a:r>
              <a:rPr lang="en-US" sz="1200" b="0" i="0" kern="1200" dirty="0">
                <a:solidFill>
                  <a:schemeClr val="tx1"/>
                </a:solidFill>
                <a:latin typeface="Segoe"/>
                <a:ea typeface="+mn-ea"/>
                <a:cs typeface="+mn-cs"/>
              </a:rPr>
              <a:t>a lot of growth benefits that come with change—and they </a:t>
            </a:r>
            <a:r>
              <a:rPr lang="en-US" sz="1200" b="0" i="1" kern="1200" dirty="0">
                <a:solidFill>
                  <a:schemeClr val="tx1"/>
                </a:solidFill>
                <a:latin typeface="Segoe"/>
                <a:ea typeface="+mn-ea"/>
                <a:cs typeface="+mn-cs"/>
              </a:rPr>
              <a:t>are measurable.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Segoe"/>
                <a:ea typeface="+mn-ea"/>
                <a:cs typeface="+mn-cs"/>
              </a:rPr>
              <a:t>You might be considering a hybrid cloud solution for your growing business.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Segoe"/>
                <a:ea typeface="+mn-ea"/>
                <a:cs typeface="+mn-cs"/>
              </a:rPr>
              <a:t>Modernize some on-prem apps and move other apps to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Moving to hybrid cloud solutions will save you on-premises hardware costs.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Leadership can allocate less funds to pay for reduced staffing at her on-premises datacenter.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You grow more online B2C sales—tapping into more computing resources to handle sudden peaks in demand.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Segoe"/>
                <a:ea typeface="+mn-ea"/>
                <a:cs typeface="+mn-cs"/>
              </a:rPr>
              <a:t>It’s an evolution—and carefully planned, business-wide change of moving to the cloud.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latin typeface="Segoe"/>
              <a:ea typeface="+mn-ea"/>
              <a:cs typeface="+mn-cs"/>
            </a:endParaRPr>
          </a:p>
          <a:p>
            <a:pPr>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how Azure enabled </a:t>
            </a:r>
            <a:r>
              <a:rPr lang="en-US" sz="1200" b="0" kern="1200" dirty="0" err="1">
                <a:solidFill>
                  <a:schemeClr val="tx1"/>
                </a:solidFill>
                <a:effectLst/>
                <a:latin typeface="Segoe"/>
                <a:ea typeface="+mn-ea"/>
                <a:cs typeface="+mn-cs"/>
              </a:rPr>
              <a:t>Dentsu</a:t>
            </a:r>
            <a:r>
              <a:rPr lang="en-US" sz="1200" b="0" kern="1200" dirty="0">
                <a:solidFill>
                  <a:schemeClr val="tx1"/>
                </a:solidFill>
                <a:effectLst/>
                <a:latin typeface="Segoe"/>
                <a:ea typeface="+mn-ea"/>
                <a:cs typeface="+mn-cs"/>
              </a:rPr>
              <a:t> Aegis to do more, and achieve more, with the cloud.</a:t>
            </a:r>
            <a:endParaRPr lang="en-US" sz="1200" b="0" kern="1200" dirty="0">
              <a:solidFill>
                <a:schemeClr val="tx1"/>
              </a:solidFill>
              <a:latin typeface="Segoe"/>
              <a:ea typeface="+mn-ea"/>
              <a:cs typeface="+mn-cs"/>
            </a:endParaRPr>
          </a:p>
          <a:p>
            <a:pPr marL="0" indent="0">
              <a:buFont typeface="Arial" panose="020B0604020202020204" pitchFamily="34" charset="0"/>
              <a:buNone/>
            </a:pPr>
            <a:endParaRPr lang="en-US" dirty="0">
              <a:latin typeface="Segoe"/>
            </a:endParaRPr>
          </a:p>
        </p:txBody>
      </p:sp>
    </p:spTree>
    <p:extLst>
      <p:ext uri="{BB962C8B-B14F-4D97-AF65-F5344CB8AC3E}">
        <p14:creationId xmlns:p14="http://schemas.microsoft.com/office/powerpoint/2010/main" val="992154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a:ea typeface="+mn-ea"/>
                <a:cs typeface="+mn-cs"/>
              </a:rPr>
              <a:t>&lt;Key point&gt;: Change is more than adopting technology. It’s adapting how you do business.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We share</a:t>
            </a:r>
            <a:r>
              <a:rPr lang="en-US" dirty="0">
                <a:effectLst/>
                <a:latin typeface="Segoe"/>
              </a:rPr>
              <a:t> best practices from our employees, partners, and customers who have already undertaken the cloud journey.</a:t>
            </a:r>
            <a:endParaRPr lang="en-US" sz="1200"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The Cloud Adoption Framework brings together </a:t>
            </a:r>
            <a:r>
              <a:rPr lang="en-US" sz="1200" b="1" kern="1200" dirty="0">
                <a:solidFill>
                  <a:schemeClr val="tx1"/>
                </a:solidFill>
                <a:effectLst/>
                <a:latin typeface="Segoe"/>
                <a:ea typeface="+mn-ea"/>
                <a:cs typeface="+mn-cs"/>
              </a:rPr>
              <a:t>people, process, and technology</a:t>
            </a:r>
            <a:r>
              <a:rPr lang="en-US" sz="1200" kern="1200" dirty="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dirty="0">
                <a:solidFill>
                  <a:schemeClr val="tx1"/>
                </a:solidFill>
                <a:effectLst/>
                <a:latin typeface="Segoe"/>
                <a:ea typeface="+mn-ea"/>
                <a:cs typeface="+mn-cs"/>
              </a:rPr>
              <a:t>We can help guide you through.</a:t>
            </a:r>
          </a:p>
          <a:p>
            <a:r>
              <a:rPr lang="en-US" dirty="0">
                <a:latin typeface="Segoe"/>
              </a:rPr>
              <a:t> </a:t>
            </a:r>
            <a:endParaRPr lang="en-US" sz="1200" kern="1200" dirty="0">
              <a:solidFill>
                <a:schemeClr val="tx1"/>
              </a:solidFill>
              <a:effectLst/>
              <a:latin typeface="Segoe"/>
            </a:endParaRPr>
          </a:p>
          <a:p>
            <a:r>
              <a:rPr lang="en-US" sz="1200" b="1" kern="1200" dirty="0">
                <a:solidFill>
                  <a:schemeClr val="tx1"/>
                </a:solidFill>
                <a:effectLst/>
                <a:latin typeface="Segoe"/>
                <a:ea typeface="+mn-ea"/>
                <a:cs typeface="+mn-cs"/>
              </a:rPr>
              <a:t>&lt;Transition&gt;:</a:t>
            </a:r>
            <a:r>
              <a:rPr lang="en-US" b="1" dirty="0">
                <a:latin typeface="Segoe"/>
              </a:rPr>
              <a:t> </a:t>
            </a:r>
            <a:r>
              <a:rPr lang="en-US" sz="1200" b="1" kern="1200" dirty="0">
                <a:solidFill>
                  <a:schemeClr val="tx1"/>
                </a:solidFill>
                <a:effectLst/>
                <a:latin typeface="Segoe"/>
                <a:ea typeface="+mn-ea"/>
                <a:cs typeface="+mn-cs"/>
              </a:rPr>
              <a:t> How does the Cloud Adoption Framework work </a:t>
            </a:r>
            <a:r>
              <a:rPr lang="en-US" b="1" dirty="0">
                <a:latin typeface="Segoe"/>
              </a:rPr>
              <a:t>for your business?</a:t>
            </a:r>
            <a:endParaRPr lang="en-US" b="1" i="1" dirty="0">
              <a:highlight>
                <a:srgbClr val="FFFF00"/>
              </a:highlight>
              <a:latin typeface="Sego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Accelerate migration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pPr algn="l" rtl="0" fontAlgn="base"/>
            <a:r>
              <a:rPr lang="en-US" sz="1200" b="1" i="0" u="none" strike="noStrike" dirty="0">
                <a:solidFill>
                  <a:srgbClr val="444444"/>
                </a:solidFill>
                <a:effectLst/>
                <a:latin typeface="Segoe"/>
              </a:rPr>
              <a:t>Step 1: Align stakeholders</a:t>
            </a:r>
          </a:p>
          <a:p>
            <a:pPr algn="l" rtl="0" fontAlgn="base"/>
            <a:r>
              <a:rPr lang="en-US" sz="1200" b="0" i="0" u="none" strike="noStrike" dirty="0">
                <a:solidFill>
                  <a:srgbClr val="444444"/>
                </a:solidFill>
                <a:effectLst/>
                <a:latin typeface="Segoe"/>
              </a:rPr>
              <a:t>Gain agreement on migration motivations.</a:t>
            </a:r>
          </a:p>
          <a:p>
            <a:pPr algn="l" rtl="0" fontAlgn="base"/>
            <a:r>
              <a:rPr lang="en-US" sz="1200" b="0" i="0" u="none" strike="noStrike" dirty="0">
                <a:solidFill>
                  <a:srgbClr val="444444"/>
                </a:solidFill>
                <a:effectLst/>
                <a:latin typeface="Segoe"/>
              </a:rPr>
              <a:t>Capture desired business outcomes and measure them with metrics. </a:t>
            </a:r>
          </a:p>
          <a:p>
            <a:pPr algn="l" rtl="0" fontAlgn="base"/>
            <a:endParaRPr lang="en-US" sz="1200" b="0" i="0" u="none" strike="noStrike"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2: Align partner support</a:t>
            </a:r>
          </a:p>
          <a:p>
            <a:pPr algn="l" rtl="0" fontAlgn="base"/>
            <a:r>
              <a:rPr lang="en-US" sz="1200" b="0" i="0" dirty="0">
                <a:solidFill>
                  <a:srgbClr val="444444"/>
                </a:solidFill>
                <a:effectLst/>
                <a:latin typeface="Segoe"/>
              </a:rPr>
              <a:t>Microsoft Partners, services, and programs are available to support your migration journey.</a:t>
            </a: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Make a business case</a:t>
            </a:r>
          </a:p>
          <a:p>
            <a:pPr algn="l" rtl="0" fontAlgn="base"/>
            <a:r>
              <a:rPr lang="en-US" sz="1200" b="0" i="0" kern="1200" dirty="0">
                <a:solidFill>
                  <a:schemeClr val="tx1"/>
                </a:solidFill>
                <a:effectLst/>
                <a:latin typeface="Segoe"/>
                <a:ea typeface="+mn-ea"/>
                <a:cs typeface="+mn-cs"/>
              </a:rPr>
              <a:t>Evaluate the initial high-level return from a potential cloud migration.</a:t>
            </a:r>
          </a:p>
          <a:p>
            <a:pPr algn="l" rtl="0" fontAlgn="base"/>
            <a:r>
              <a:rPr lang="en-US" sz="1200" b="0" i="0" kern="1200" dirty="0">
                <a:solidFill>
                  <a:schemeClr val="tx1"/>
                </a:solidFill>
                <a:effectLst/>
                <a:latin typeface="Segoe"/>
                <a:ea typeface="+mn-ea"/>
                <a:cs typeface="+mn-cs"/>
              </a:rPr>
              <a:t>Ensure that all stakeholders align on a data driven decision whether overall adoption of the cloud is a wise business decision.</a:t>
            </a:r>
          </a:p>
          <a:p>
            <a:pPr algn="l" rtl="0" fontAlgn="base"/>
            <a:endParaRPr lang="en-US" sz="1200" b="0" i="0" kern="1200" dirty="0">
              <a:solidFill>
                <a:schemeClr val="tx1"/>
              </a:solidFill>
              <a:effectLst/>
              <a:latin typeface="Segoe"/>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5: Create a migration plan</a:t>
            </a:r>
          </a:p>
          <a:p>
            <a:pPr algn="l" rtl="0" fontAlgn="base"/>
            <a:r>
              <a:rPr lang="en-US" sz="1200" b="0" i="0" dirty="0">
                <a:solidFill>
                  <a:srgbClr val="444444"/>
                </a:solidFill>
                <a:effectLst/>
                <a:latin typeface="Segoe"/>
              </a:rPr>
              <a:t>Cloud adoption plan template: Deploy the basic template.</a:t>
            </a:r>
          </a:p>
          <a:p>
            <a:pPr algn="l" rtl="0" fontAlgn="base"/>
            <a:r>
              <a:rPr lang="en-US" sz="1200" b="0" i="0" dirty="0">
                <a:solidFill>
                  <a:srgbClr val="444444"/>
                </a:solidFill>
                <a:effectLst/>
                <a:latin typeface="Segoe"/>
              </a:rPr>
              <a:t>Workload alignment: Define workloads in the backlog.</a:t>
            </a:r>
          </a:p>
          <a:p>
            <a:pPr algn="l" rtl="0" fontAlgn="base"/>
            <a:r>
              <a:rPr lang="en-US" sz="1200" b="0" i="0" dirty="0">
                <a:solidFill>
                  <a:srgbClr val="444444"/>
                </a:solidFill>
                <a:effectLst/>
                <a:latin typeface="Segoe"/>
              </a:rPr>
              <a:t>Effort alignment: Align assets and workloads in the backlog to clearly define effort for prioritized workloads.</a:t>
            </a:r>
          </a:p>
          <a:p>
            <a:pPr algn="l" rtl="0" fontAlgn="base"/>
            <a:r>
              <a:rPr lang="en-US" sz="1200" b="0" i="0" dirty="0">
                <a:solidFill>
                  <a:srgbClr val="444444"/>
                </a:solidFill>
                <a:effectLst/>
                <a:latin typeface="Segoe"/>
              </a:rPr>
              <a:t>People and time alignment: Establish iteration, velocity (people's time), and releases for migrated workloads.</a:t>
            </a:r>
          </a:p>
          <a:p>
            <a:pPr algn="l" rtl="0" fontAlgn="base"/>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6: Build a skills readiness plan</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Quickly evaluate required and existing skills of the team, to better understand what skill requirements should be addressed.</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Deploy an aligned landing zone</a:t>
            </a:r>
          </a:p>
          <a:p>
            <a:r>
              <a:rPr lang="en-US" sz="1200" b="0" i="0" dirty="0">
                <a:solidFill>
                  <a:srgbClr val="444444"/>
                </a:solidFill>
                <a:effectLst/>
                <a:latin typeface="Segoe"/>
              </a:rPr>
              <a:t>Choose a landing zone: Find the right approach to deploying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8: Migrate your first 10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(Iterative process—repeated every migration).</a:t>
            </a:r>
          </a:p>
          <a:p>
            <a:r>
              <a:rPr lang="en-US" sz="1200" b="0" i="0" dirty="0">
                <a:solidFill>
                  <a:srgbClr val="444444"/>
                </a:solidFill>
                <a:effectLst/>
                <a:latin typeface="Segoe"/>
              </a:rPr>
              <a:t>Assess workloads: Assess each batch of workloads to evaluate cost, architecture, and deployment tooling.</a:t>
            </a:r>
          </a:p>
          <a:p>
            <a:r>
              <a:rPr lang="en-US" sz="1200" b="0" i="0" dirty="0">
                <a:solidFill>
                  <a:srgbClr val="444444"/>
                </a:solidFill>
                <a:effectLst/>
                <a:latin typeface="Segoe"/>
              </a:rPr>
              <a:t>Deploy workloads: Replicate functionality in the cloud using IaaS, PaaS, cloud-native, or other modernization solutions.</a:t>
            </a:r>
          </a:p>
          <a:p>
            <a:r>
              <a:rPr lang="en-US" sz="1200" b="0" i="0" dirty="0">
                <a:solidFill>
                  <a:srgbClr val="444444"/>
                </a:solidFill>
                <a:effectLst/>
                <a:latin typeface="Segoe"/>
              </a:rPr>
              <a:t>Release workloads: Test, optimize, document, and review. Release by handing off for governance, management, and security.</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9: Hand off production workloads to cloud governance</a:t>
            </a:r>
          </a:p>
          <a:p>
            <a:r>
              <a:rPr lang="en-US" sz="1200" b="0" i="0" dirty="0">
                <a:solidFill>
                  <a:srgbClr val="444444"/>
                </a:solidFill>
                <a:effectLst/>
                <a:latin typeface="Segoe"/>
              </a:rPr>
              <a:t>Governance approach: Outline a process for thinking about corporate policy and processes. Then build the disciplines required to deliver on governance across your cloud enterprise adoption efforts.</a:t>
            </a:r>
          </a:p>
          <a:p>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10: Hand off production workloads to cloud operations</a:t>
            </a:r>
          </a:p>
          <a:p>
            <a:r>
              <a:rPr lang="en-US" sz="1200" b="0" i="0" dirty="0">
                <a:solidFill>
                  <a:srgbClr val="444444"/>
                </a:solidFill>
                <a:effectLst/>
                <a:latin typeface="Segoe"/>
              </a:rPr>
              <a:t>Establish a management baseline</a:t>
            </a:r>
          </a:p>
          <a:p>
            <a:r>
              <a:rPr lang="en-US" sz="1200" b="0" i="0" dirty="0">
                <a:solidFill>
                  <a:srgbClr val="444444"/>
                </a:solidFill>
                <a:effectLst/>
                <a:latin typeface="Segoe"/>
              </a:rPr>
              <a:t>Define business commitments</a:t>
            </a:r>
          </a:p>
          <a:p>
            <a:r>
              <a:rPr lang="en-US" sz="1200" b="0" i="0" dirty="0">
                <a:solidFill>
                  <a:srgbClr val="444444"/>
                </a:solidFill>
                <a:effectLst/>
                <a:latin typeface="Segoe"/>
              </a:rPr>
              <a:t>Expand the management baseline</a:t>
            </a:r>
          </a:p>
          <a:p>
            <a:r>
              <a:rPr lang="en-US" sz="1200" b="0" i="0" dirty="0">
                <a:solidFill>
                  <a:srgbClr val="444444"/>
                </a:solidFill>
                <a:effectLst/>
                <a:latin typeface="Segoe"/>
              </a:rPr>
              <a:t>Get specific with advanced operations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Build new products and services?</a:t>
            </a:r>
            <a:endParaRPr lang="en-US" sz="1200" b="0" i="0" dirty="0">
              <a:solidFill>
                <a:srgbClr val="444444"/>
              </a:solidFill>
              <a:effectLst/>
              <a:latin typeface="Segoe"/>
            </a:endParaRP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11:56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444444"/>
                </a:solidFill>
                <a:effectLst/>
                <a:latin typeface="Segoe"/>
              </a:rPr>
              <a:t>​</a:t>
            </a:r>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Build new products and services</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Evaluate the business justification</a:t>
            </a:r>
          </a:p>
          <a:p>
            <a:pPr algn="l" rtl="0" fontAlgn="base"/>
            <a:r>
              <a:rPr lang="en-US" sz="1200" b="0" i="0" dirty="0">
                <a:solidFill>
                  <a:srgbClr val="444444"/>
                </a:solidFill>
                <a:effectLst/>
                <a:latin typeface="Segoe"/>
              </a:rPr>
              <a:t>Business justification: Before evaluating opportunities to innovate in the cloud, complete a high-level business justification to establish stakeholder alignment for the overall adoption plan.</a:t>
            </a:r>
          </a:p>
          <a:p>
            <a:pPr algn="l" rtl="0" fontAlgn="base"/>
            <a:r>
              <a:rPr lang="en-US" sz="1200" b="0" i="0" dirty="0">
                <a:solidFill>
                  <a:srgbClr val="444444"/>
                </a:solidFill>
                <a:effectLst/>
                <a:latin typeface="Segoe"/>
              </a:rPr>
              <a:t>Business value consensus: </a:t>
            </a:r>
            <a:r>
              <a:rPr lang="en-US" sz="1200" b="0" i="0" kern="1200" dirty="0">
                <a:solidFill>
                  <a:schemeClr val="tx1"/>
                </a:solidFill>
                <a:effectLst/>
                <a:latin typeface="Segoe"/>
                <a:ea typeface="+mn-ea"/>
                <a:cs typeface="+mn-cs"/>
              </a:rPr>
              <a:t>Identify how that innovation can align to and drive business value.</a:t>
            </a:r>
            <a:endParaRPr lang="en-US" sz="1200" b="0" i="0" dirty="0">
              <a:solidFill>
                <a:srgbClr val="444444"/>
              </a:solidFill>
              <a:effectLst/>
              <a:latin typeface="Segoe"/>
            </a:endParaRP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Plan for migration of dependent assets</a:t>
            </a:r>
          </a:p>
          <a:p>
            <a:pPr algn="l" rtl="0" fontAlgn="base"/>
            <a:r>
              <a:rPr lang="en-US" sz="1200" b="0" i="0" kern="1200" dirty="0">
                <a:solidFill>
                  <a:schemeClr val="tx1"/>
                </a:solidFill>
                <a:effectLst/>
                <a:latin typeface="Segoe"/>
                <a:ea typeface="+mn-ea"/>
                <a:cs typeface="+mn-cs"/>
              </a:rPr>
              <a:t>Cloud adoption plan template: Deploy the basic template.</a:t>
            </a:r>
          </a:p>
          <a:p>
            <a:pPr algn="l" rtl="0" fontAlgn="base"/>
            <a:r>
              <a:rPr lang="en-US" sz="1200" b="0" i="0" kern="1200" dirty="0">
                <a:solidFill>
                  <a:schemeClr val="tx1"/>
                </a:solidFill>
                <a:effectLst/>
                <a:latin typeface="Segoe"/>
                <a:ea typeface="+mn-ea"/>
                <a:cs typeface="+mn-cs"/>
              </a:rPr>
              <a:t>Workload alignment: Define workloads in the backlog.</a:t>
            </a:r>
          </a:p>
          <a:p>
            <a:pPr algn="l" rtl="0" fontAlgn="base"/>
            <a:r>
              <a:rPr lang="en-US" sz="1200" b="0" i="0" kern="1200" dirty="0">
                <a:solidFill>
                  <a:schemeClr val="tx1"/>
                </a:solidFill>
                <a:effectLst/>
                <a:latin typeface="Segoe"/>
                <a:ea typeface="+mn-ea"/>
                <a:cs typeface="+mn-cs"/>
              </a:rPr>
              <a:t>Effort alignment: Align assets and workloads in the backlog to clearly define effort for prioritized workloads.</a:t>
            </a:r>
          </a:p>
          <a:p>
            <a:pPr algn="l" rtl="0" fontAlgn="base"/>
            <a:r>
              <a:rPr lang="en-US" sz="1200" b="0" i="0" kern="1200" dirty="0">
                <a:solidFill>
                  <a:schemeClr val="tx1"/>
                </a:solidFill>
                <a:effectLst/>
                <a:latin typeface="Segoe"/>
                <a:ea typeface="+mn-ea"/>
                <a:cs typeface="+mn-cs"/>
              </a:rPr>
              <a:t>People and time alignment: Establish iteration, velocity, and releases for the workloads.</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Align governance requirements to your adoption plan</a:t>
            </a:r>
          </a:p>
          <a:p>
            <a:r>
              <a:rPr lang="en-US" sz="1200" b="0" i="0" dirty="0">
                <a:solidFill>
                  <a:srgbClr val="444444"/>
                </a:solidFill>
                <a:effectLst/>
                <a:latin typeface="Segoe"/>
              </a:rPr>
              <a:t>Governance approach: Outline a process for corporate policy and processes. Build the disciplines required to deliver on governance across cloud enterprise efforts.</a:t>
            </a:r>
          </a:p>
          <a:p>
            <a:r>
              <a:rPr lang="en-US" sz="1200" b="0" i="0" dirty="0">
                <a:solidFill>
                  <a:srgbClr val="444444"/>
                </a:solidFill>
                <a:effectLst/>
                <a:latin typeface="Segoe"/>
              </a:rPr>
              <a:t>Define corporate policy: Identify and mitigate business risks.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6: Define operational needs and business commitments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If advanced operations are required to support your operations needs, evaluate the business commitments to determine operational responsibilities for both teams.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Step 7: Deploy an aligned landing zone</a:t>
            </a:r>
          </a:p>
          <a:p>
            <a:r>
              <a:rPr lang="en-US" sz="1200" b="0" i="0" dirty="0">
                <a:solidFill>
                  <a:srgbClr val="444444"/>
                </a:solidFill>
                <a:effectLst/>
                <a:latin typeface="Segoe"/>
              </a:rPr>
              <a:t>Choose a landing zone: Deploy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8: Innovate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Business value consensus: If more than three months have passed since the last business value consensus, or if never completed, Identify how innovation can align to and drive business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Azure innovation guide: Use the Azure innovation guide to speed up the deployment of innovative solutions by understanding the tools and processes to help build a minimum viable product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Innovation best practices: Combine Azure services to create a toolchain for digital invention.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Feedback loops: Develop improved feedback loops to quickly deliver impactful innovations to your customers.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Unblock environmental design and configuration?</a:t>
            </a:r>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11:56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emf"/><Relationship Id="rId1" Type="http://schemas.openxmlformats.org/officeDocument/2006/relationships/slideMaster" Target="../slideMasters/slideMaster6.xml"/><Relationship Id="rId5" Type="http://schemas.openxmlformats.org/officeDocument/2006/relationships/image" Target="../media/image27.wmf"/><Relationship Id="rId4" Type="http://schemas.openxmlformats.org/officeDocument/2006/relationships/image" Target="../media/image26.w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1659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4171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Thursday, November 3, 2022</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2123326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76344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358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25915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34143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6182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42713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1708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9706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6333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790190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98159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587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40484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73622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5469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19992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5781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4724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0572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30520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0083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1709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7142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273194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8120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32935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4385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9371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8556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335273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5042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6369314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48248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317952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8330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108120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1188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0925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2076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21138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2985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8182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197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159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4577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90041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198450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81526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71789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249286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3649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4349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65904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r>
              <a:rPr lang="en-US"/>
              <a:t>Click icon to add picture</a:t>
            </a:r>
          </a:p>
        </p:txBody>
      </p:sp>
    </p:spTree>
    <p:extLst>
      <p:ext uri="{BB962C8B-B14F-4D97-AF65-F5344CB8AC3E}">
        <p14:creationId xmlns:p14="http://schemas.microsoft.com/office/powerpoint/2010/main" val="128519601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74827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0073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2319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6982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126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656827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65815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5524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91383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40447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85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261756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99691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9111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326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0000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1579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5049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1149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732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627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821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24122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814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78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715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9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95014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4659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85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1153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132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5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6549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4759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185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6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1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1856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31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4985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4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6850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956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427684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535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2521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78481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11/3/2022</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7221023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001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2628663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11/3/2022</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40379177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74945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972159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53464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324564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657992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1260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263439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033969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72839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77258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2991322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6827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430342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07986744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9298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2922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920539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0906598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35715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341501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112451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02923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2354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908867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3, 2022</a:t>
            </a:fld>
            <a:endParaRPr lang="en-US" dirty="0"/>
          </a:p>
        </p:txBody>
      </p:sp>
    </p:spTree>
    <p:extLst>
      <p:ext uri="{BB962C8B-B14F-4D97-AF65-F5344CB8AC3E}">
        <p14:creationId xmlns:p14="http://schemas.microsoft.com/office/powerpoint/2010/main" val="36799603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3, 2022</a:t>
            </a:fld>
            <a:endParaRPr lang="en-US" dirty="0"/>
          </a:p>
        </p:txBody>
      </p:sp>
    </p:spTree>
    <p:extLst>
      <p:ext uri="{BB962C8B-B14F-4D97-AF65-F5344CB8AC3E}">
        <p14:creationId xmlns:p14="http://schemas.microsoft.com/office/powerpoint/2010/main" val="404306434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Thursday, November 3, 2022</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0665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Thursday, November 3, 2022</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5552912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Thursday, November 3, 2022</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6401432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Thursday, November 3, 2022</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9354723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Thursday, November 3, 2022</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6429608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Thursday, November 3, 2022</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486832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Thursday, November 3, 2022</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0064626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Thursday, November 3, 2022</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504648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image" Target="../media/image6.png"/><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4.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image" Target="../media/image6.png"/><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5.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26.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42" Type="http://schemas.openxmlformats.org/officeDocument/2006/relationships/slideLayout" Target="../slideLayouts/slideLayout142.xml"/><Relationship Id="rId47" Type="http://schemas.openxmlformats.org/officeDocument/2006/relationships/slideLayout" Target="../slideLayouts/slideLayout147.xml"/><Relationship Id="rId50" Type="http://schemas.openxmlformats.org/officeDocument/2006/relationships/slideLayout" Target="../slideLayouts/slideLayout150.xml"/><Relationship Id="rId55" Type="http://schemas.openxmlformats.org/officeDocument/2006/relationships/slideLayout" Target="../slideLayouts/slideLayout155.xml"/><Relationship Id="rId63" Type="http://schemas.openxmlformats.org/officeDocument/2006/relationships/slideLayout" Target="../slideLayouts/slideLayout163.xml"/><Relationship Id="rId68" Type="http://schemas.openxmlformats.org/officeDocument/2006/relationships/theme" Target="../theme/theme6.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9" Type="http://schemas.openxmlformats.org/officeDocument/2006/relationships/slideLayout" Target="../slideLayouts/slideLayout129.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40" Type="http://schemas.openxmlformats.org/officeDocument/2006/relationships/slideLayout" Target="../slideLayouts/slideLayout140.xml"/><Relationship Id="rId45" Type="http://schemas.openxmlformats.org/officeDocument/2006/relationships/slideLayout" Target="../slideLayouts/slideLayout145.xml"/><Relationship Id="rId53" Type="http://schemas.openxmlformats.org/officeDocument/2006/relationships/slideLayout" Target="../slideLayouts/slideLayout153.xml"/><Relationship Id="rId58" Type="http://schemas.openxmlformats.org/officeDocument/2006/relationships/slideLayout" Target="../slideLayouts/slideLayout158.xml"/><Relationship Id="rId66" Type="http://schemas.openxmlformats.org/officeDocument/2006/relationships/slideLayout" Target="../slideLayouts/slideLayout166.xml"/><Relationship Id="rId5" Type="http://schemas.openxmlformats.org/officeDocument/2006/relationships/slideLayout" Target="../slideLayouts/slideLayout105.xml"/><Relationship Id="rId61" Type="http://schemas.openxmlformats.org/officeDocument/2006/relationships/slideLayout" Target="../slideLayouts/slideLayout161.xml"/><Relationship Id="rId19" Type="http://schemas.openxmlformats.org/officeDocument/2006/relationships/slideLayout" Target="../slideLayouts/slideLayout11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43" Type="http://schemas.openxmlformats.org/officeDocument/2006/relationships/slideLayout" Target="../slideLayouts/slideLayout143.xml"/><Relationship Id="rId48" Type="http://schemas.openxmlformats.org/officeDocument/2006/relationships/slideLayout" Target="../slideLayouts/slideLayout148.xml"/><Relationship Id="rId56" Type="http://schemas.openxmlformats.org/officeDocument/2006/relationships/slideLayout" Target="../slideLayouts/slideLayout156.xml"/><Relationship Id="rId64" Type="http://schemas.openxmlformats.org/officeDocument/2006/relationships/slideLayout" Target="../slideLayouts/slideLayout164.xml"/><Relationship Id="rId8" Type="http://schemas.openxmlformats.org/officeDocument/2006/relationships/slideLayout" Target="../slideLayouts/slideLayout108.xml"/><Relationship Id="rId51" Type="http://schemas.openxmlformats.org/officeDocument/2006/relationships/slideLayout" Target="../slideLayouts/slideLayout151.xml"/><Relationship Id="rId3" Type="http://schemas.openxmlformats.org/officeDocument/2006/relationships/slideLayout" Target="../slideLayouts/slideLayout103.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slideLayout" Target="../slideLayouts/slideLayout138.xml"/><Relationship Id="rId46" Type="http://schemas.openxmlformats.org/officeDocument/2006/relationships/slideLayout" Target="../slideLayouts/slideLayout146.xml"/><Relationship Id="rId59" Type="http://schemas.openxmlformats.org/officeDocument/2006/relationships/slideLayout" Target="../slideLayouts/slideLayout159.xml"/><Relationship Id="rId67" Type="http://schemas.openxmlformats.org/officeDocument/2006/relationships/slideLayout" Target="../slideLayouts/slideLayout167.xml"/><Relationship Id="rId20" Type="http://schemas.openxmlformats.org/officeDocument/2006/relationships/slideLayout" Target="../slideLayouts/slideLayout120.xml"/><Relationship Id="rId41" Type="http://schemas.openxmlformats.org/officeDocument/2006/relationships/slideLayout" Target="../slideLayouts/slideLayout141.xml"/><Relationship Id="rId54" Type="http://schemas.openxmlformats.org/officeDocument/2006/relationships/slideLayout" Target="../slideLayouts/slideLayout154.xml"/><Relationship Id="rId62" Type="http://schemas.openxmlformats.org/officeDocument/2006/relationships/slideLayout" Target="../slideLayouts/slideLayout16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49" Type="http://schemas.openxmlformats.org/officeDocument/2006/relationships/slideLayout" Target="../slideLayouts/slideLayout149.xml"/><Relationship Id="rId57" Type="http://schemas.openxmlformats.org/officeDocument/2006/relationships/slideLayout" Target="../slideLayouts/slideLayout157.xml"/><Relationship Id="rId10" Type="http://schemas.openxmlformats.org/officeDocument/2006/relationships/slideLayout" Target="../slideLayouts/slideLayout110.xml"/><Relationship Id="rId31" Type="http://schemas.openxmlformats.org/officeDocument/2006/relationships/slideLayout" Target="../slideLayouts/slideLayout131.xml"/><Relationship Id="rId44" Type="http://schemas.openxmlformats.org/officeDocument/2006/relationships/slideLayout" Target="../slideLayouts/slideLayout144.xml"/><Relationship Id="rId52" Type="http://schemas.openxmlformats.org/officeDocument/2006/relationships/slideLayout" Target="../slideLayouts/slideLayout152.xml"/><Relationship Id="rId60" Type="http://schemas.openxmlformats.org/officeDocument/2006/relationships/slideLayout" Target="../slideLayouts/slideLayout160.xml"/><Relationship Id="rId65" Type="http://schemas.openxmlformats.org/officeDocument/2006/relationships/slideLayout" Target="../slideLayouts/slideLayout165.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9"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622292091"/>
      </p:ext>
    </p:extLst>
  </p:cSld>
  <p:clrMap bg1="lt1" tx1="dk1" bg2="lt2" tx2="dk2" accent1="accent1" accent2="accent2" accent3="accent3" accent4="accent4" accent5="accent5" accent6="accent6" hlink="hlink" folHlink="folHlink"/>
  <p:sldLayoutIdLst>
    <p:sldLayoutId id="2147484871" r:id="rId1"/>
    <p:sldLayoutId id="2147484872" r:id="rId2"/>
    <p:sldLayoutId id="2147484873" r:id="rId3"/>
    <p:sldLayoutId id="2147484874" r:id="rId4"/>
    <p:sldLayoutId id="2147484875" r:id="rId5"/>
    <p:sldLayoutId id="2147484876" r:id="rId6"/>
    <p:sldLayoutId id="2147484877" r:id="rId7"/>
    <p:sldLayoutId id="2147484878" r:id="rId8"/>
    <p:sldLayoutId id="2147484879" r:id="rId9"/>
    <p:sldLayoutId id="2147484880" r:id="rId10"/>
    <p:sldLayoutId id="2147484881" r:id="rId11"/>
    <p:sldLayoutId id="2147484882" r:id="rId12"/>
    <p:sldLayoutId id="2147483662" r:id="rId13"/>
    <p:sldLayoutId id="2147483663" r:id="rId14"/>
    <p:sldLayoutId id="2147484869"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61356005"/>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5" r:id="rId26"/>
    <p:sldLayoutId id="2147483786" r:id="rId27"/>
    <p:sldLayoutId id="2147483712" r:id="rId28"/>
    <p:sldLayoutId id="2147483788" r:id="rId29"/>
    <p:sldLayoutId id="2147483714" r:id="rId30"/>
    <p:sldLayoutId id="2147483715" r:id="rId31"/>
    <p:sldLayoutId id="2147483789" r:id="rId32"/>
    <p:sldLayoutId id="214748488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717" r:id="rId14"/>
    <p:sldLayoutId id="2147483846" r:id="rId15"/>
    <p:sldLayoutId id="2147483847" r:id="rId16"/>
    <p:sldLayoutId id="2147483848" r:id="rId17"/>
    <p:sldLayoutId id="2147483710" r:id="rId18"/>
    <p:sldLayoutId id="2147483797" r:id="rId19"/>
    <p:sldLayoutId id="2147483798" r:id="rId20"/>
    <p:sldLayoutId id="2147483851" r:id="rId21"/>
    <p:sldLayoutId id="2147483799" r:id="rId22"/>
    <p:sldLayoutId id="2147483800" r:id="rId23"/>
    <p:sldLayoutId id="2147483716" r:id="rId24"/>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41120516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3, 2022</a:t>
            </a:fld>
            <a:endParaRPr lang="en-US" dirty="0"/>
          </a:p>
        </p:txBody>
      </p:sp>
    </p:spTree>
    <p:extLst>
      <p:ext uri="{BB962C8B-B14F-4D97-AF65-F5344CB8AC3E}">
        <p14:creationId xmlns:p14="http://schemas.microsoft.com/office/powerpoint/2010/main" val="1505587711"/>
      </p:ext>
    </p:extLst>
  </p:cSld>
  <p:clrMap bg1="dk1" tx1="lt1" bg2="dk2" tx2="lt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592829012"/>
      </p:ext>
    </p:extLst>
  </p:cSld>
  <p:clrMap bg1="lt1" tx1="dk1" bg2="lt2" tx2="dk2" accent1="accent1" accent2="accent2" accent3="accent3" accent4="accent4" accent5="accent5" accent6="accent6" hlink="hlink" folHlink="folHlink"/>
  <p:sldLayoutIdLst>
    <p:sldLayoutId id="2147484897" r:id="rId1"/>
    <p:sldLayoutId id="2147484898" r:id="rId2"/>
    <p:sldLayoutId id="2147484899" r:id="rId3"/>
    <p:sldLayoutId id="2147484900" r:id="rId4"/>
    <p:sldLayoutId id="2147484901" r:id="rId5"/>
    <p:sldLayoutId id="2147484902" r:id="rId6"/>
    <p:sldLayoutId id="2147484903" r:id="rId7"/>
    <p:sldLayoutId id="2147484904" r:id="rId8"/>
    <p:sldLayoutId id="2147484905" r:id="rId9"/>
    <p:sldLayoutId id="2147484906" r:id="rId10"/>
    <p:sldLayoutId id="2147484907" r:id="rId11"/>
    <p:sldLayoutId id="2147484908" r:id="rId12"/>
    <p:sldLayoutId id="2147484909" r:id="rId13"/>
    <p:sldLayoutId id="2147484910" r:id="rId14"/>
    <p:sldLayoutId id="2147484911" r:id="rId15"/>
    <p:sldLayoutId id="2147484912" r:id="rId16"/>
    <p:sldLayoutId id="2147484913" r:id="rId17"/>
    <p:sldLayoutId id="2147484914" r:id="rId18"/>
    <p:sldLayoutId id="2147484915" r:id="rId19"/>
    <p:sldLayoutId id="2147484916" r:id="rId20"/>
    <p:sldLayoutId id="2147484917" r:id="rId21"/>
    <p:sldLayoutId id="2147484918" r:id="rId22"/>
    <p:sldLayoutId id="2147484919" r:id="rId23"/>
    <p:sldLayoutId id="2147484920" r:id="rId24"/>
    <p:sldLayoutId id="2147484921" r:id="rId25"/>
    <p:sldLayoutId id="2147484922" r:id="rId26"/>
    <p:sldLayoutId id="2147484923" r:id="rId27"/>
    <p:sldLayoutId id="2147484924" r:id="rId28"/>
    <p:sldLayoutId id="2147484925" r:id="rId29"/>
    <p:sldLayoutId id="2147484926" r:id="rId30"/>
    <p:sldLayoutId id="2147484927" r:id="rId31"/>
    <p:sldLayoutId id="2147484928" r:id="rId32"/>
    <p:sldLayoutId id="2147484929" r:id="rId33"/>
    <p:sldLayoutId id="2147484930" r:id="rId34"/>
    <p:sldLayoutId id="2147484931" r:id="rId35"/>
    <p:sldLayoutId id="2147484932" r:id="rId36"/>
    <p:sldLayoutId id="2147484933" r:id="rId37"/>
    <p:sldLayoutId id="2147484934" r:id="rId38"/>
    <p:sldLayoutId id="2147484935" r:id="rId39"/>
    <p:sldLayoutId id="2147484936" r:id="rId40"/>
    <p:sldLayoutId id="2147484937" r:id="rId41"/>
    <p:sldLayoutId id="2147484938" r:id="rId42"/>
    <p:sldLayoutId id="2147484939" r:id="rId43"/>
    <p:sldLayoutId id="2147484940" r:id="rId44"/>
    <p:sldLayoutId id="2147484941" r:id="rId45"/>
    <p:sldLayoutId id="2147484942" r:id="rId46"/>
    <p:sldLayoutId id="2147484943" r:id="rId47"/>
    <p:sldLayoutId id="2147484944" r:id="rId48"/>
    <p:sldLayoutId id="2147484945" r:id="rId49"/>
    <p:sldLayoutId id="2147484946" r:id="rId50"/>
    <p:sldLayoutId id="2147484947" r:id="rId51"/>
    <p:sldLayoutId id="2147484948" r:id="rId52"/>
    <p:sldLayoutId id="2147484949" r:id="rId53"/>
    <p:sldLayoutId id="2147484950" r:id="rId54"/>
    <p:sldLayoutId id="2147484951" r:id="rId55"/>
    <p:sldLayoutId id="2147484952" r:id="rId56"/>
    <p:sldLayoutId id="2147484953" r:id="rId57"/>
    <p:sldLayoutId id="2147484954" r:id="rId58"/>
    <p:sldLayoutId id="2147484955" r:id="rId59"/>
    <p:sldLayoutId id="2147484956" r:id="rId60"/>
    <p:sldLayoutId id="2147484957" r:id="rId61"/>
    <p:sldLayoutId id="2147484958" r:id="rId62"/>
    <p:sldLayoutId id="2147484959" r:id="rId63"/>
    <p:sldLayoutId id="2147484960" r:id="rId64"/>
    <p:sldLayoutId id="2147484961" r:id="rId65"/>
    <p:sldLayoutId id="2147484962" r:id="rId66"/>
    <p:sldLayoutId id="2147484963" r:id="rId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50.xml"/><Relationship Id="rId5" Type="http://schemas.openxmlformats.org/officeDocument/2006/relationships/image" Target="../media/image38.emf"/><Relationship Id="rId4" Type="http://schemas.openxmlformats.org/officeDocument/2006/relationships/image" Target="../media/image37.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dopt/getstarted-migrate" TargetMode="External"/><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opt/getstarted-buildnew"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opt/getstarted-environment"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slideLayout" Target="../slideLayouts/slideLayout14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notesSlide" Target="../notesSlides/notesSlide13.xml"/><Relationship Id="rId20" Type="http://schemas.openxmlformats.org/officeDocument/2006/relationships/tags" Target="../tags/tag20.xml"/><Relationship Id="rId41" Type="http://schemas.openxmlformats.org/officeDocument/2006/relationships/tags" Target="../tags/tag41.xml"/></Relationships>
</file>

<file path=ppt/slides/_rels/slide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adopt/getstarted" TargetMode="External"/><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hyperlink" Target="https://aka.ms/aqc" TargetMode="External"/><Relationship Id="rId13" Type="http://schemas.openxmlformats.org/officeDocument/2006/relationships/hyperlink" Target="https://aka.ms/adopt/aqc-innovationguide" TargetMode="External"/><Relationship Id="rId18" Type="http://schemas.openxmlformats.org/officeDocument/2006/relationships/hyperlink" Target="https://archcenter.blob.core.windows.net/cdn/fusion/governance/Identity%20Baseline%20Discipline%20Template.docx" TargetMode="External"/><Relationship Id="rId3" Type="http://schemas.openxmlformats.org/officeDocument/2006/relationships/hyperlink" Target="https://aka.ms/adopt/journeytracker" TargetMode="External"/><Relationship Id="rId21" Type="http://schemas.openxmlformats.org/officeDocument/2006/relationships/hyperlink" Target="https://aka.ms/adopt/architecturereview" TargetMode="External"/><Relationship Id="rId7" Type="http://schemas.openxmlformats.org/officeDocument/2006/relationships/hyperlink" Target="https://aka.ms/adopt/aqc-setupguide" TargetMode="External"/><Relationship Id="rId12" Type="http://schemas.openxmlformats.org/officeDocument/2006/relationships/hyperlink" Target="https://aka.ms/adopt/aqc-migrationguide" TargetMode="External"/><Relationship Id="rId17" Type="http://schemas.openxmlformats.org/officeDocument/2006/relationships/hyperlink" Target="https://archcenter.blob.core.windows.net/cdn/fusion/governance/Deployment%20Acceleration%20Discipline%20Template.docx" TargetMode="External"/><Relationship Id="rId25" Type="http://schemas.openxmlformats.org/officeDocument/2006/relationships/hyperlink" Target="https://aka.ms/adopt/tools-templates" TargetMode="External"/><Relationship Id="rId2" Type="http://schemas.openxmlformats.org/officeDocument/2006/relationships/notesSlide" Target="../notesSlides/notesSlide16.xml"/><Relationship Id="rId16" Type="http://schemas.openxmlformats.org/officeDocument/2006/relationships/hyperlink" Target="https://archcenter.blob.core.windows.net/cdn/fusion/governance/Cost%20Management%20Discipline%20Template.docx" TargetMode="External"/><Relationship Id="rId20" Type="http://schemas.openxmlformats.org/officeDocument/2006/relationships/hyperlink" Target="https://archcenter.blob.core.windows.net/cdn/fusion/governance/Security%20Baseline%20Discipline%20Template.docx" TargetMode="External"/><Relationship Id="rId1" Type="http://schemas.openxmlformats.org/officeDocument/2006/relationships/slideLayout" Target="../slideLayouts/slideLayout48.xml"/><Relationship Id="rId6" Type="http://schemas.openxmlformats.org/officeDocument/2006/relationships/hyperlink" Target="https://archcenter.blob.core.windows.net/cdn/fusion/readiness/Microsoft-Cloud-Adoption-Framework-Strategy-and-Plan-Template.docx" TargetMode="External"/><Relationship Id="rId11" Type="http://schemas.openxmlformats.org/officeDocument/2006/relationships/hyperlink" Target="https://aka.ms/smarttool" TargetMode="External"/><Relationship Id="rId24" Type="http://schemas.openxmlformats.org/officeDocument/2006/relationships/hyperlink" Target="https://raw.githubusercontent.com/microsoft/CloudAdoptionFramework/master/manage/opsmanagementworkbook.xlsx" TargetMode="External"/><Relationship Id="rId5" Type="http://schemas.openxmlformats.org/officeDocument/2006/relationships/hyperlink" Target="https://azuredevopsdemogenerator.azurewebsites.net/?name=CloudAdoptionPlan" TargetMode="External"/><Relationship Id="rId15" Type="http://schemas.openxmlformats.org/officeDocument/2006/relationships/hyperlink" Target="https://archcenter.blob.core.windows.net/cdn/fusion/governance/Governance%20Discipline%20Template.docx" TargetMode="External"/><Relationship Id="rId23" Type="http://schemas.openxmlformats.org/officeDocument/2006/relationships/hyperlink" Target="https://github.com/microsoft/CloudAdoptionFramework/tree/master/manage/Automation-Best-Practices" TargetMode="External"/><Relationship Id="rId10" Type="http://schemas.openxmlformats.org/officeDocument/2006/relationships/hyperlink" Target="https://docs.microsoft.com/azure/cloud-adoption-framework/ready/landing-zone/first-landing-zone" TargetMode="External"/><Relationship Id="rId19" Type="http://schemas.openxmlformats.org/officeDocument/2006/relationships/hyperlink" Target="https://archcenter.blob.core.windows.net/cdn/fusion/governance/Resource%20Consistency%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rchcenter.blob.core.windows.net/cdn/fusion/readiness/CAF%20Readiness%20Naming%20and%20Tagging%20tracking%20template.xlsx" TargetMode="External"/><Relationship Id="rId14" Type="http://schemas.openxmlformats.org/officeDocument/2006/relationships/hyperlink" Target="../Under%20Development-%20Drafts/aka.ms/adopt/gov/assess" TargetMode="External"/><Relationship Id="rId22" Type="http://schemas.openxmlformats.org/officeDocument/2006/relationships/hyperlink" Target="https://docs.microsoft.com/en-us/Azure/architectur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xml"/><Relationship Id="rId1" Type="http://schemas.openxmlformats.org/officeDocument/2006/relationships/slideLayout" Target="../slideLayouts/slideLayout38.xml"/><Relationship Id="rId5" Type="http://schemas.openxmlformats.org/officeDocument/2006/relationships/image" Target="../media/image37.sv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07393" y="2532448"/>
            <a:ext cx="6374080" cy="1793104"/>
          </a:xfrm>
        </p:spPr>
        <p:txBody>
          <a:bodyPr/>
          <a:lstStyle/>
          <a:p>
            <a:r>
              <a:rPr lang="en-US" sz="4000" dirty="0"/>
              <a:t>Cloud Adoption Framework for Azure</a:t>
            </a:r>
            <a:br>
              <a:rPr lang="en-US" sz="4000" dirty="0"/>
            </a:br>
            <a:r>
              <a:rPr lang="en-US" sz="1600" dirty="0">
                <a:solidFill>
                  <a:schemeClr val="accent5"/>
                </a:solidFill>
              </a:rPr>
              <a:t>Proven guidance and best practices that help you confidently adopt the cloud and achieve business outcomes.</a:t>
            </a: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2" name="Text Placeholder 4">
            <a:extLst>
              <a:ext uri="{FF2B5EF4-FFF2-40B4-BE49-F238E27FC236}">
                <a16:creationId xmlns:a16="http://schemas.microsoft.com/office/drawing/2014/main" id="{BC7A8AD6-E7F7-AFC4-5A21-FF2D2811A364}"/>
              </a:ext>
            </a:extLst>
          </p:cNvPr>
          <p:cNvSpPr>
            <a:spLocks noGrp="1"/>
          </p:cNvSpPr>
          <p:nvPr>
            <p:ph type="body" sz="quarter" idx="16"/>
          </p:nvPr>
        </p:nvSpPr>
        <p:spPr>
          <a:xfrm>
            <a:off x="407393" y="4452761"/>
            <a:ext cx="9609045" cy="456279"/>
          </a:xfrm>
        </p:spPr>
        <p:txBody>
          <a:bodyPr/>
          <a:lstStyle/>
          <a:p>
            <a:r>
              <a:rPr lang="en-US" dirty="0"/>
              <a:t>Last updated: Nov 2022</a:t>
            </a:r>
          </a:p>
        </p:txBody>
      </p:sp>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dirty="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
        <p:nvSpPr>
          <p:cNvPr id="2" name="TextBox 1" descr="Cloud Adoption Framework ">
            <a:extLst>
              <a:ext uri="{FF2B5EF4-FFF2-40B4-BE49-F238E27FC236}">
                <a16:creationId xmlns:a16="http://schemas.microsoft.com/office/drawing/2014/main" id="{F0F8486D-7374-42A5-AC6C-5A7564CF6CBC}"/>
              </a:ext>
            </a:extLst>
          </p:cNvPr>
          <p:cNvSpPr txBox="1"/>
          <p:nvPr/>
        </p:nvSpPr>
        <p:spPr>
          <a:xfrm>
            <a:off x="678330" y="4163314"/>
            <a:ext cx="4974013" cy="1200329"/>
          </a:xfrm>
          <a:prstGeom prst="rect">
            <a:avLst/>
          </a:prstGeom>
          <a:noFill/>
        </p:spPr>
        <p:txBody>
          <a:bodyPr wrap="square" rtlCol="0" anchor="t">
            <a:spAutoFit/>
          </a:bodyPr>
          <a:lstStyle/>
          <a:p>
            <a:pPr>
              <a:defRPr/>
            </a:pPr>
            <a:r>
              <a:rPr lang="en-US" sz="2400" i="1" spc="-50" dirty="0">
                <a:solidFill>
                  <a:srgbClr val="50E6FF"/>
                </a:solidFill>
                <a:latin typeface="Segoe UI Semibold"/>
              </a:rPr>
              <a:t>*a repeatable process which delivers measurables results over and over again</a:t>
            </a:r>
          </a:p>
        </p:txBody>
      </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923330"/>
          </a:xfrm>
          <a:prstGeom prst="rect">
            <a:avLst/>
          </a:prstGeom>
          <a:noFill/>
        </p:spPr>
        <p:txBody>
          <a:bodyPr wrap="square" lIns="0" tIns="0" rIns="0" bIns="0" rtlCol="0">
            <a:spAutoFit/>
          </a:bodyPr>
          <a:lstStyle/>
          <a:p>
            <a:pPr lvl="0" defTabSz="914367">
              <a:defRPr/>
            </a:pPr>
            <a:r>
              <a:rPr lang="en-US" sz="3600" spc="-50" dirty="0">
                <a:latin typeface="+mj-lt"/>
              </a:rPr>
              <a:t>Microsoft Cloud Adoption Framework for Azure</a:t>
            </a:r>
          </a:p>
          <a:p>
            <a:pPr lvl="0" defTabSz="914367">
              <a:defRPr/>
            </a:pPr>
            <a:r>
              <a:rPr lang="en-US" sz="2400" dirty="0">
                <a:latin typeface="+mj-lt"/>
              </a:rPr>
              <a:t>The official version</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a:solidFill>
                  <a:srgbClr val="4BE8FF"/>
                </a:solidFill>
                <a:latin typeface="Segoe UI Semibold"/>
                <a:ea typeface="+mn-lt"/>
                <a:cs typeface="Segoe UI Semibold"/>
              </a:rPr>
              <a:t>Define strategy</a:t>
            </a:r>
          </a:p>
          <a:p>
            <a:pPr lvl="0">
              <a:defRPr/>
            </a:pPr>
            <a:r>
              <a:rPr lang="en-US" sz="1600">
                <a:solidFill>
                  <a:schemeClr val="tx1"/>
                </a:solidFill>
                <a:ea typeface="Segoe UI Black"/>
                <a:cs typeface="Calibri" panose="020F0502020204030204"/>
              </a:rPr>
              <a:t>Define business justification and expected outcomes </a:t>
            </a:r>
            <a:endParaRPr lang="en-US" sz="1600">
              <a:solidFill>
                <a:schemeClr val="tx1"/>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Plan</a:t>
            </a:r>
          </a:p>
          <a:p>
            <a:pPr lvl="0">
              <a:defRPr/>
            </a:pPr>
            <a:r>
              <a:rPr lang="en-US" sz="1600" dirty="0">
                <a:solidFill>
                  <a:schemeClr val="tx1"/>
                </a:solidFill>
                <a:ea typeface="+mn-lt"/>
                <a:cs typeface="Calibri" panose="020F0502020204030204"/>
              </a:rPr>
              <a:t>Align actionable cloud adoption plan to business outcomes</a:t>
            </a:r>
            <a:endParaRPr lang="en-US" sz="1600" dirty="0">
              <a:solidFill>
                <a:schemeClr val="tx1"/>
              </a:solidFill>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Ready</a:t>
            </a:r>
          </a:p>
          <a:p>
            <a:pPr lvl="0">
              <a:defRPr/>
            </a:pPr>
            <a:r>
              <a:rPr lang="en-US" sz="1600" dirty="0">
                <a:solidFill>
                  <a:schemeClr val="tx1"/>
                </a:solidFill>
                <a:ea typeface="+mn-lt"/>
                <a:cs typeface="Calibri" panose="020F0502020204030204"/>
              </a:rPr>
              <a:t>Prepare people, process and environment for change</a:t>
            </a:r>
            <a:endParaRPr lang="en-US" sz="1600" dirty="0">
              <a:solidFill>
                <a:schemeClr val="tx1"/>
              </a:solidFill>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Adopt</a:t>
            </a:r>
          </a:p>
          <a:p>
            <a:pPr defTabSz="932293" fontAlgn="base">
              <a:lnSpc>
                <a:spcPct val="90000"/>
              </a:lnSpc>
              <a:spcBef>
                <a:spcPct val="0"/>
              </a:spcBef>
              <a:spcAft>
                <a:spcPts val="600"/>
              </a:spcAft>
              <a:defRPr/>
            </a:pPr>
            <a:r>
              <a:rPr lang="en-US" sz="1600" b="1">
                <a:solidFill>
                  <a:schemeClr val="tx1"/>
                </a:solidFill>
                <a:cs typeface="Segoe UI" pitchFamily="34" charset="0"/>
              </a:rPr>
              <a:t>Migrate</a:t>
            </a:r>
            <a:r>
              <a:rPr lang="en-US" sz="1600">
                <a:solidFill>
                  <a:schemeClr val="tx1"/>
                </a:solidFill>
                <a:cs typeface="Segoe UI" pitchFamily="34" charset="0"/>
              </a:rPr>
              <a:t> or </a:t>
            </a:r>
            <a:r>
              <a:rPr lang="en-US" sz="1600" b="1">
                <a:solidFill>
                  <a:schemeClr val="tx1"/>
                </a:solidFill>
                <a:cs typeface="Segoe UI" pitchFamily="34" charset="0"/>
              </a:rPr>
              <a:t>Innovate</a:t>
            </a:r>
          </a:p>
          <a:p>
            <a:pPr defTabSz="932293" fontAlgn="base">
              <a:lnSpc>
                <a:spcPct val="90000"/>
              </a:lnSpc>
              <a:spcBef>
                <a:spcPct val="0"/>
              </a:spcBef>
              <a:spcAft>
                <a:spcPts val="600"/>
              </a:spcAft>
              <a:defRPr/>
            </a:pPr>
            <a:r>
              <a:rPr lang="en-US" sz="1600">
                <a:solidFill>
                  <a:schemeClr val="tx1"/>
                </a:solidFill>
                <a:ea typeface="+mn-lt"/>
                <a:cs typeface="Calibri" panose="020F0502020204030204"/>
              </a:rPr>
              <a:t>Implement desired changes across IT and business processes</a:t>
            </a:r>
          </a:p>
          <a:p>
            <a:pPr defTabSz="932293" fontAlgn="base">
              <a:lnSpc>
                <a:spcPct val="90000"/>
              </a:lnSpc>
              <a:spcBef>
                <a:spcPct val="0"/>
              </a:spcBef>
              <a:spcAft>
                <a:spcPts val="600"/>
              </a:spcAft>
              <a:defRPr/>
            </a:pPr>
            <a:endParaRPr lang="en-US" sz="1200">
              <a:gradFill>
                <a:gsLst>
                  <a:gs pos="0">
                    <a:srgbClr val="FFFFFF"/>
                  </a:gs>
                  <a:gs pos="100000">
                    <a:srgbClr val="FFFFFF"/>
                  </a:gs>
                </a:gsLst>
                <a:lin ang="5400000" scaled="1"/>
              </a:gra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Govern</a:t>
            </a:r>
          </a:p>
          <a:p>
            <a:pPr lvl="0">
              <a:defRPr/>
            </a:pPr>
            <a:r>
              <a:rPr lang="en-US" sz="1600" dirty="0">
                <a:solidFill>
                  <a:schemeClr val="tx1"/>
                </a:solidFill>
                <a:ea typeface="+mn-lt"/>
                <a:cs typeface="Calibri" panose="020F0502020204030204"/>
              </a:rPr>
              <a:t>Comply, control and secure</a:t>
            </a:r>
          </a:p>
          <a:p>
            <a:pPr defTabSz="932293" fontAlgn="base">
              <a:lnSpc>
                <a:spcPct val="90000"/>
              </a:lnSpc>
              <a:spcBef>
                <a:spcPct val="0"/>
              </a:spcBef>
              <a:spcAft>
                <a:spcPts val="600"/>
              </a:spcAft>
              <a:defRPr/>
            </a:pPr>
            <a:endParaRPr lang="en-US" sz="1200" dirty="0">
              <a:gradFill>
                <a:gsLst>
                  <a:gs pos="0">
                    <a:srgbClr val="50E6FF"/>
                  </a:gs>
                  <a:gs pos="100000">
                    <a:srgbClr val="50E6FF"/>
                  </a:gs>
                </a:gsLst>
                <a:lin ang="5400000" scaled="1"/>
              </a:gra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Manage</a:t>
            </a:r>
          </a:p>
          <a:p>
            <a:pPr defTabSz="932293" fontAlgn="base">
              <a:lnSpc>
                <a:spcPct val="90000"/>
              </a:lnSpc>
              <a:spcBef>
                <a:spcPct val="0"/>
              </a:spcBef>
              <a:spcAft>
                <a:spcPts val="600"/>
              </a:spcAft>
              <a:defRPr/>
            </a:pPr>
            <a:r>
              <a:rPr lang="en-US" sz="1600">
                <a:solidFill>
                  <a:schemeClr val="tx1"/>
                </a:solidFill>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Tree>
    <p:extLst>
      <p:ext uri="{BB962C8B-B14F-4D97-AF65-F5344CB8AC3E}">
        <p14:creationId xmlns:p14="http://schemas.microsoft.com/office/powerpoint/2010/main" val="33379945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5756411" y="5159783"/>
            <a:ext cx="2485767" cy="60909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8784904" y="5146494"/>
            <a:ext cx="2327779" cy="62238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427015" y="236895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6658105" y="2863471"/>
            <a:ext cx="2075040" cy="53488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663208" y="2371743"/>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198462" y="2862548"/>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05645" y="2371387"/>
            <a:ext cx="2080118" cy="52350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05645" y="2995222"/>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62C1B294-956A-4BA6-89D6-388BD6907A02}"/>
              </a:ext>
            </a:extLst>
          </p:cNvPr>
          <p:cNvSpPr/>
          <p:nvPr/>
        </p:nvSpPr>
        <p:spPr bwMode="auto">
          <a:xfrm>
            <a:off x="3905645" y="3523084"/>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Migrate existing workloads </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430021"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330619"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3650624" y="3436851"/>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49706"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111734"/>
            <a:ext cx="5099833" cy="276999"/>
          </a:xfrm>
          <a:prstGeom prst="rect">
            <a:avLst/>
          </a:prstGeom>
          <a:noFill/>
        </p:spPr>
        <p:txBody>
          <a:bodyPr wrap="square" lIns="0" tIns="0" rIns="0" bIns="0" rtlCol="0">
            <a:spAutoFit/>
          </a:bodyPr>
          <a:lstStyle/>
          <a:p>
            <a:pPr algn="l"/>
            <a:r>
              <a:rPr lang="en-US" u="sng">
                <a:solidFill>
                  <a:srgbClr val="4BE8FF"/>
                </a:solidFill>
                <a:hlinkClick r:id="rId3"/>
              </a:rPr>
              <a:t>aka.ms/adopt/getstarted-migrate</a:t>
            </a:r>
            <a:endParaRPr lang="en-US" u="sng">
              <a:solidFill>
                <a:srgbClr val="4BE8FF"/>
              </a:solidFill>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198462" y="239246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069253" y="2394850"/>
            <a:ext cx="18474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Gather data and analyze assets and workloads</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67724" y="2372730"/>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64545" y="2817966"/>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2</a:t>
              </a:r>
              <a:endParaRPr lang="en-US" sz="1800" b="1">
                <a:solidFill>
                  <a:srgbClr val="0078D4"/>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593393" y="228963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3</a:t>
              </a:r>
              <a:endParaRPr lang="en-US" sz="1800" b="1">
                <a:solidFill>
                  <a:srgbClr val="0078D4"/>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0675" y="2974050"/>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00964" y="3458393"/>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349118" y="2357037"/>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6</a:t>
              </a:r>
              <a:endParaRPr lang="en-US" sz="1800" b="1">
                <a:solidFill>
                  <a:srgbClr val="0078D4"/>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099650" y="2340481"/>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355259" y="283864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7</a:t>
              </a:r>
            </a:p>
          </p:txBody>
        </p:sp>
      </p:grpSp>
      <p:grpSp>
        <p:nvGrpSpPr>
          <p:cNvPr id="44" name="Group 43">
            <a:extLst>
              <a:ext uri="{FF2B5EF4-FFF2-40B4-BE49-F238E27FC236}">
                <a16:creationId xmlns:a16="http://schemas.microsoft.com/office/drawing/2014/main" id="{29B9CAB6-739B-466C-B4AB-EA76625817C2}"/>
              </a:ext>
            </a:extLst>
          </p:cNvPr>
          <p:cNvGrpSpPr/>
          <p:nvPr/>
        </p:nvGrpSpPr>
        <p:grpSpPr>
          <a:xfrm>
            <a:off x="5421201" y="5108613"/>
            <a:ext cx="417197" cy="389482"/>
            <a:chOff x="227124" y="2015046"/>
            <a:chExt cx="473963" cy="435835"/>
          </a:xfrm>
        </p:grpSpPr>
        <p:sp>
          <p:nvSpPr>
            <p:cNvPr id="120" name="Oval 119">
              <a:extLst>
                <a:ext uri="{FF2B5EF4-FFF2-40B4-BE49-F238E27FC236}">
                  <a16:creationId xmlns:a16="http://schemas.microsoft.com/office/drawing/2014/main" id="{92598896-C4E6-4747-8143-326B3E58BBF0}"/>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BF7FAA06-6CAB-4A53-9C67-58FDD7998293}"/>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9</a:t>
              </a:r>
              <a:endParaRPr lang="en-US" sz="1800" b="1">
                <a:solidFill>
                  <a:srgbClr val="0078D4"/>
                </a:soli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9E8BDF6F-2F7A-4F7C-B2E5-D29B4AB637C1}"/>
              </a:ext>
            </a:extLst>
          </p:cNvPr>
          <p:cNvGrpSpPr/>
          <p:nvPr/>
        </p:nvGrpSpPr>
        <p:grpSpPr>
          <a:xfrm>
            <a:off x="8401276" y="5108613"/>
            <a:ext cx="454143" cy="389774"/>
            <a:chOff x="208176" y="2014720"/>
            <a:chExt cx="515936" cy="436161"/>
          </a:xfrm>
        </p:grpSpPr>
        <p:sp>
          <p:nvSpPr>
            <p:cNvPr id="123" name="Oval 122">
              <a:extLst>
                <a:ext uri="{FF2B5EF4-FFF2-40B4-BE49-F238E27FC236}">
                  <a16:creationId xmlns:a16="http://schemas.microsoft.com/office/drawing/2014/main" id="{0FD59682-1F9F-4552-A957-A7667A926DB9}"/>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F0AA2A7-E849-40F5-8802-25A95D514779}"/>
                </a:ext>
              </a:extLst>
            </p:cNvPr>
            <p:cNvSpPr txBox="1"/>
            <p:nvPr/>
          </p:nvSpPr>
          <p:spPr>
            <a:xfrm>
              <a:off x="208176" y="2014720"/>
              <a:ext cx="515936" cy="413287"/>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10</a:t>
              </a:r>
              <a:endParaRPr lang="en-US" sz="1800" b="1">
                <a:solidFill>
                  <a:srgbClr val="0078D4"/>
                </a:solidFill>
                <a:ea typeface="Segoe UI" pitchFamily="34" charset="0"/>
                <a:cs typeface="Segoe UI" pitchFamily="34" charset="0"/>
              </a:endParaRP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75940"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232360"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037163"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29109" y="1674208"/>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6437488"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185287"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89142" y="2894890"/>
            <a:ext cx="1849528"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Align partner </a:t>
            </a:r>
            <a:r>
              <a:rPr lang="en-US" sz="1200">
                <a:latin typeface="Segoe UI "/>
                <a:ea typeface="+mn-lt"/>
                <a:cs typeface="Segoe UI Semibold"/>
              </a:rPr>
              <a:t>s</a:t>
            </a:r>
            <a:r>
              <a:rPr kumimoji="0" lang="en-US" sz="1200" i="0" u="none" strike="noStrike" kern="1200" cap="none" spc="0" normalizeH="0" baseline="0" noProof="0" err="1">
                <a:ln>
                  <a:noFill/>
                </a:ln>
                <a:effectLst/>
                <a:uLnTx/>
                <a:uFillTx/>
                <a:latin typeface="Segoe UI "/>
                <a:ea typeface="+mn-lt"/>
                <a:cs typeface="Segoe UI Semibold"/>
              </a:rPr>
              <a:t>upport</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526759" y="2392467"/>
            <a:ext cx="199649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Segoe UI "/>
                <a:ea typeface="+mn-lt"/>
                <a:cs typeface="Segoe UI Semibold"/>
              </a:rPr>
              <a:t>Migrate first 10 workloads</a:t>
            </a:r>
            <a:endParaRPr kumimoji="0" lang="en-US" sz="1200" i="0" u="none" strike="noStrike" kern="1200" cap="none" spc="0" normalizeH="0" baseline="0" noProof="0" dirty="0">
              <a:ln>
                <a:noFill/>
              </a:ln>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1634" y="2428834"/>
            <a:ext cx="1973838"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Align stakeholders</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073249" y="3042313"/>
            <a:ext cx="1943384"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lang="en-US" sz="1200">
                <a:latin typeface="Segoe UI"/>
                <a:ea typeface="+mn-lt"/>
                <a:cs typeface="Calibri" panose="020F0502020204030204"/>
              </a:rPr>
              <a:t>Make a business case</a:t>
            </a:r>
            <a:endParaRPr kumimoji="0" lang="en-US" sz="1200" b="0" i="0" u="none" strike="noStrike" kern="1200" cap="none" spc="0" normalizeH="0" baseline="0" noProof="0">
              <a:ln>
                <a:noFill/>
              </a:ln>
              <a:effectLst/>
              <a:uLnTx/>
              <a:uFillTx/>
              <a:latin typeface="Segoe UI"/>
              <a:ea typeface="+mn-lt"/>
              <a:cs typeface="Calibri" panose="020F0502020204030204"/>
            </a:endParaRPr>
          </a:p>
        </p:txBody>
      </p:sp>
      <p:sp>
        <p:nvSpPr>
          <p:cNvPr id="52" name="TextBox 51">
            <a:extLst>
              <a:ext uri="{FF2B5EF4-FFF2-40B4-BE49-F238E27FC236}">
                <a16:creationId xmlns:a16="http://schemas.microsoft.com/office/drawing/2014/main" id="{CF23AA21-4789-4A17-8707-1A0802C3E0AA}"/>
              </a:ext>
            </a:extLst>
          </p:cNvPr>
          <p:cNvSpPr txBox="1"/>
          <p:nvPr/>
        </p:nvSpPr>
        <p:spPr>
          <a:xfrm>
            <a:off x="4073249" y="3567015"/>
            <a:ext cx="1943384"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Create </a:t>
            </a:r>
            <a:r>
              <a:rPr lang="en-US" sz="1200">
                <a:latin typeface="Segoe UI"/>
                <a:ea typeface="+mn-lt"/>
                <a:cs typeface="Calibri" panose="020F0502020204030204"/>
              </a:rPr>
              <a:t>migration plan</a:t>
            </a:r>
            <a:endParaRPr kumimoji="0" lang="en-US" sz="1200" b="0" i="0" u="none" strike="noStrike" kern="1200" cap="none" spc="0" normalizeH="0" baseline="0" noProof="0">
              <a:ln>
                <a:noFill/>
              </a:ln>
              <a:effectLst/>
              <a:uLnTx/>
              <a:uFillTx/>
              <a:latin typeface="Segoe UI"/>
              <a:ea typeface="+mn-lt"/>
              <a:cs typeface="Calibri" panose="020F0502020204030204"/>
            </a:endParaRPr>
          </a:p>
        </p:txBody>
      </p:sp>
      <p:sp>
        <p:nvSpPr>
          <p:cNvPr id="53" name="TextBox 52">
            <a:extLst>
              <a:ext uri="{FF2B5EF4-FFF2-40B4-BE49-F238E27FC236}">
                <a16:creationId xmlns:a16="http://schemas.microsoft.com/office/drawing/2014/main" id="{0619B266-0452-4B42-AEDB-60AEC12E271C}"/>
              </a:ext>
            </a:extLst>
          </p:cNvPr>
          <p:cNvSpPr txBox="1"/>
          <p:nvPr/>
        </p:nvSpPr>
        <p:spPr>
          <a:xfrm>
            <a:off x="6761068" y="2405551"/>
            <a:ext cx="1943384" cy="276999"/>
          </a:xfrm>
          <a:prstGeom prst="rect">
            <a:avLst/>
          </a:prstGeom>
          <a:noFill/>
        </p:spPr>
        <p:txBody>
          <a:bodyPr wrap="square">
            <a:spAutoFit/>
          </a:bodyPr>
          <a:lstStyle/>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Build skills readiness plan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73911"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6796472" y="2911044"/>
            <a:ext cx="1780117"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dirty="0">
                <a:ln>
                  <a:noFill/>
                </a:ln>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5529638"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8173167"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cxnSp>
        <p:nvCxnSpPr>
          <p:cNvPr id="69" name="Connector: Elbow 68">
            <a:extLst>
              <a:ext uri="{FF2B5EF4-FFF2-40B4-BE49-F238E27FC236}">
                <a16:creationId xmlns:a16="http://schemas.microsoft.com/office/drawing/2014/main" id="{6417F1EB-ED87-4EFF-97C0-5FBC46233F3D}"/>
              </a:ext>
            </a:extLst>
          </p:cNvPr>
          <p:cNvCxnSpPr>
            <a:cxnSpLocks/>
            <a:stCxn id="124" idx="2"/>
            <a:endCxn id="108" idx="4"/>
          </p:cNvCxnSpPr>
          <p:nvPr/>
        </p:nvCxnSpPr>
        <p:spPr>
          <a:xfrm rot="5400000" flipH="1">
            <a:off x="5403920" y="2253519"/>
            <a:ext cx="1630071" cy="4818785"/>
          </a:xfrm>
          <a:prstGeom prst="bentConnector3">
            <a:avLst>
              <a:gd name="adj1" fmla="val -299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68099F54-3C07-4285-A4CB-194A74561DE8}"/>
              </a:ext>
            </a:extLst>
          </p:cNvPr>
          <p:cNvSpPr txBox="1"/>
          <p:nvPr/>
        </p:nvSpPr>
        <p:spPr>
          <a:xfrm>
            <a:off x="5855395" y="5217216"/>
            <a:ext cx="2386784"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Hand-off production workloads to  cloud governance</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8869658" y="5187421"/>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latin typeface="Segoe UI "/>
                <a:ea typeface="+mn-lt"/>
                <a:cs typeface="Segoe UI Semibold"/>
              </a:rPr>
              <a:t>Hand-off production workloads to cloud operations</a:t>
            </a:r>
            <a:endParaRPr kumimoji="0" lang="en-US" sz="1200" i="0" u="none" strike="noStrike" kern="1200" cap="none" spc="0" normalizeH="0" baseline="0" noProof="0" dirty="0">
              <a:ln>
                <a:noFill/>
              </a:ln>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a:cxnSpLocks/>
          </p:cNvCxnSpPr>
          <p:nvPr/>
        </p:nvCxnSpPr>
        <p:spPr>
          <a:xfrm>
            <a:off x="332547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6839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p:cNvCxnSpPr>
          <p:nvPr/>
        </p:nvCxnSpPr>
        <p:spPr>
          <a:xfrm>
            <a:off x="8849288" y="2537874"/>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67124BE4-7827-4D73-887B-887F573DCE8B}"/>
              </a:ext>
            </a:extLst>
          </p:cNvPr>
          <p:cNvCxnSpPr>
            <a:cxnSpLocks/>
            <a:stCxn id="231" idx="2"/>
            <a:endCxn id="121" idx="0"/>
          </p:cNvCxnSpPr>
          <p:nvPr/>
        </p:nvCxnSpPr>
        <p:spPr>
          <a:xfrm rot="5400000">
            <a:off x="6854289" y="1511638"/>
            <a:ext cx="2400305" cy="4825267"/>
          </a:xfrm>
          <a:prstGeom prst="bentConnector3">
            <a:avLst>
              <a:gd name="adj1" fmla="val 6025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E0737EE-3C50-41C7-8AF4-0A474D37757C}"/>
              </a:ext>
            </a:extLst>
          </p:cNvPr>
          <p:cNvCxnSpPr>
            <a:cxnSpLocks/>
          </p:cNvCxnSpPr>
          <p:nvPr/>
        </p:nvCxnSpPr>
        <p:spPr>
          <a:xfrm>
            <a:off x="8224968" y="5294758"/>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4011622" y="5004880"/>
            <a:ext cx="2307502" cy="55399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7040114" y="4991591"/>
            <a:ext cx="2243025" cy="56728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784991" y="2333089"/>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7039973" y="2333432"/>
            <a:ext cx="2080118" cy="49242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218819" y="3052331"/>
            <a:ext cx="2080118" cy="49400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26002" y="2371386"/>
            <a:ext cx="2080118" cy="56157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14396" y="3064514"/>
            <a:ext cx="2080118" cy="39096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Build new products and services</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787997" y="2008963"/>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688595" y="1950042"/>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4" name="TextBox 83">
            <a:extLst>
              <a:ext uri="{FF2B5EF4-FFF2-40B4-BE49-F238E27FC236}">
                <a16:creationId xmlns:a16="http://schemas.microsoft.com/office/drawing/2014/main" id="{B852A818-B8C0-4672-9162-524D04E0C4D5}"/>
              </a:ext>
            </a:extLst>
          </p:cNvPr>
          <p:cNvSpPr txBox="1"/>
          <p:nvPr/>
        </p:nvSpPr>
        <p:spPr>
          <a:xfrm>
            <a:off x="1270063"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752" y="5952857"/>
            <a:ext cx="5099833" cy="276999"/>
          </a:xfrm>
          <a:prstGeom prst="rect">
            <a:avLst/>
          </a:prstGeom>
          <a:noFill/>
        </p:spPr>
        <p:txBody>
          <a:bodyPr wrap="square" lIns="0" tIns="0" rIns="0" bIns="0" rtlCol="0">
            <a:spAutoFit/>
          </a:bodyPr>
          <a:lstStyle/>
          <a:p>
            <a:pPr algn="l"/>
            <a:r>
              <a:rPr lang="en-US" dirty="0">
                <a:solidFill>
                  <a:srgbClr val="4BE8FF"/>
                </a:solidFill>
                <a:hlinkClick r:id="rId3"/>
              </a:rPr>
              <a:t>aka.ms/adopt/</a:t>
            </a:r>
            <a:r>
              <a:rPr lang="en-US" dirty="0" err="1">
                <a:solidFill>
                  <a:srgbClr val="4BE8FF"/>
                </a:solidFill>
                <a:hlinkClick r:id="rId3"/>
              </a:rPr>
              <a:t>getstarted-buildnew</a:t>
            </a:r>
            <a:endParaRPr lang="en-US" dirty="0">
              <a:solidFill>
                <a:srgbClr val="4BE8FF"/>
              </a:solidFill>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218819"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58622" y="2394850"/>
            <a:ext cx="1845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Gather data and analyze assets and workloads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88981" y="2303207"/>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84902" y="3007749"/>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2</a:t>
              </a:r>
              <a:endParaRPr lang="en-US" sz="1800" b="1">
                <a:solidFill>
                  <a:srgbClr val="0078D4"/>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3010" y="228859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3</a:t>
              </a:r>
              <a:endParaRPr lang="en-US" sz="1800" b="1">
                <a:solidFill>
                  <a:srgbClr val="0078D4"/>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9426" y="3043343"/>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98139" y="4951858"/>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746761" y="4959024"/>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6</a:t>
              </a:r>
              <a:endParaRPr lang="en-US" sz="1800" b="1">
                <a:solidFill>
                  <a:srgbClr val="0078D4"/>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457626" y="2304613"/>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737127" y="230860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7</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96297"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590336" y="1568943"/>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395139" y="1554780"/>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45322"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4727204" y="4190413"/>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7475003" y="4198990"/>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74993" y="3084673"/>
            <a:ext cx="1590740"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Evaluate business justification</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884735" y="2356599"/>
            <a:ext cx="199649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Innovate in the cloud</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4738" y="2428834"/>
            <a:ext cx="1804360"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Document the business strategy</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133759" y="3111606"/>
            <a:ext cx="1943384"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Plan asset migration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94268"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178339" y="2381004"/>
            <a:ext cx="2052817"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3819354" y="4655626"/>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6514642" y="4631072"/>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10605" y="5027808"/>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Align governance requirements to adoption plan</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7159375" y="5015266"/>
            <a:ext cx="2071782"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Define operational </a:t>
            </a:r>
            <a:r>
              <a:rPr lang="en-US" sz="1200">
                <a:latin typeface="Segoe UI "/>
                <a:ea typeface="+mn-lt"/>
                <a:cs typeface="Segoe UI Semibold"/>
              </a:rPr>
              <a:t>needs and  business commitments</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cxnSp>
        <p:nvCxnSpPr>
          <p:cNvPr id="12" name="Straight Arrow Connector 11">
            <a:extLst>
              <a:ext uri="{FF2B5EF4-FFF2-40B4-BE49-F238E27FC236}">
                <a16:creationId xmlns:a16="http://schemas.microsoft.com/office/drawing/2014/main" id="{E6A328BF-1DCE-4D01-AEA3-52A591F94EC4}"/>
              </a:ext>
            </a:extLst>
          </p:cNvPr>
          <p:cNvCxnSpPr>
            <a:cxnSpLocks/>
          </p:cNvCxnSpPr>
          <p:nvPr/>
        </p:nvCxnSpPr>
        <p:spPr>
          <a:xfrm>
            <a:off x="6359350" y="5166307"/>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Lst>
          </p:cNvPr>
          <p:cNvCxnSpPr>
            <a:cxnSpLocks/>
            <a:stCxn id="105" idx="4"/>
            <a:endCxn id="61" idx="1"/>
          </p:cNvCxnSpPr>
          <p:nvPr/>
        </p:nvCxnSpPr>
        <p:spPr>
          <a:xfrm>
            <a:off x="3818025" y="3432825"/>
            <a:ext cx="1329" cy="139207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Lst>
          </p:cNvPr>
          <p:cNvCxnSpPr>
            <a:cxnSpLocks/>
          </p:cNvCxnSpPr>
          <p:nvPr/>
        </p:nvCxnSpPr>
        <p:spPr>
          <a:xfrm flipV="1">
            <a:off x="6943261" y="2881827"/>
            <a:ext cx="0" cy="201768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Lst>
          </p:cNvPr>
          <p:cNvCxnSpPr>
            <a:cxnSpLocks/>
          </p:cNvCxnSpPr>
          <p:nvPr/>
        </p:nvCxnSpPr>
        <p:spPr>
          <a:xfrm>
            <a:off x="3298937" y="2747629"/>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Lst>
          </p:cNvPr>
          <p:cNvCxnSpPr>
            <a:cxnSpLocks/>
          </p:cNvCxnSpPr>
          <p:nvPr/>
        </p:nvCxnSpPr>
        <p:spPr>
          <a:xfrm>
            <a:off x="9196650" y="2519504"/>
            <a:ext cx="206989" cy="15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6725679" y="5159783"/>
            <a:ext cx="2224872" cy="5150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9547135" y="5146493"/>
            <a:ext cx="2243025" cy="55399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580046" y="2371743"/>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874243" y="2371386"/>
            <a:ext cx="2080118" cy="36948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874243" y="2874450"/>
            <a:ext cx="2080118" cy="36916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Unblock environment design and configuration</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346860"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8885145"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1914457" y="5076733"/>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18304"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092409"/>
            <a:ext cx="5099833" cy="276999"/>
          </a:xfrm>
          <a:prstGeom prst="rect">
            <a:avLst/>
          </a:prstGeom>
          <a:noFill/>
        </p:spPr>
        <p:txBody>
          <a:bodyPr wrap="square" lIns="0" tIns="0" rIns="0" bIns="0" rtlCol="0">
            <a:spAutoFit/>
          </a:bodyPr>
          <a:lstStyle/>
          <a:p>
            <a:pPr algn="l"/>
            <a:r>
              <a:rPr lang="en-US" u="sng">
                <a:solidFill>
                  <a:srgbClr val="4BE8FF"/>
                </a:solidFill>
                <a:hlinkClick r:id="rId3"/>
              </a:rPr>
              <a:t>aka.ms/adopt/</a:t>
            </a:r>
            <a:r>
              <a:rPr lang="en-US" u="sng" err="1">
                <a:solidFill>
                  <a:srgbClr val="4BE8FF"/>
                </a:solidFill>
                <a:hlinkClick r:id="rId3"/>
              </a:rPr>
              <a:t>getstarted</a:t>
            </a:r>
            <a:r>
              <a:rPr lang="en-US" u="sng">
                <a:solidFill>
                  <a:srgbClr val="4BE8FF"/>
                </a:solidFill>
                <a:hlinkClick r:id="rId3"/>
              </a:rPr>
              <a:t>-environment</a:t>
            </a:r>
            <a:endParaRPr lang="en-US" u="sng">
              <a:solidFill>
                <a:srgbClr val="4BE8FF"/>
              </a:solidFill>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06863" y="2394850"/>
            <a:ext cx="17001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Segoe UI "/>
                <a:ea typeface="+mn-lt"/>
                <a:cs typeface="Segoe UI Semibold"/>
              </a:rPr>
              <a:t>Assess digital estate</a:t>
            </a:r>
            <a:endParaRPr kumimoji="0" lang="en-US" sz="1200" i="0" u="none" strike="noStrike" kern="1200" cap="none" spc="0" normalizeH="0" baseline="0" noProof="0" dirty="0">
              <a:ln>
                <a:noFill/>
              </a:ln>
              <a:effectLst/>
              <a:uLnTx/>
              <a:uFillTx/>
              <a:latin typeface="Segoe UI "/>
              <a:ea typeface="+mn-lt"/>
              <a:cs typeface="Segoe UI Semibold" panose="020B0702040204020203" pitchFamily="34" charset="0"/>
            </a:endParaRPr>
          </a:p>
        </p:txBody>
      </p:sp>
      <p:grpSp>
        <p:nvGrpSpPr>
          <p:cNvPr id="26" name="Group 25">
            <a:extLst>
              <a:ext uri="{FF2B5EF4-FFF2-40B4-BE49-F238E27FC236}">
                <a16:creationId xmlns:a16="http://schemas.microsoft.com/office/drawing/2014/main" id="{31507842-CDBA-4152-B781-FB283B954BA6}"/>
              </a:ext>
            </a:extLst>
          </p:cNvPr>
          <p:cNvGrpSpPr/>
          <p:nvPr/>
        </p:nvGrpSpPr>
        <p:grpSpPr>
          <a:xfrm>
            <a:off x="3611034" y="2352411"/>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2</a:t>
              </a:r>
              <a:endParaRPr lang="en-US" sz="1800" b="1">
                <a:solidFill>
                  <a:srgbClr val="0078D4"/>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1034" y="2858455"/>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3</a:t>
              </a:r>
              <a:endParaRPr lang="en-US" sz="1800" b="1">
                <a:solidFill>
                  <a:srgbClr val="0078D4"/>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6296920" y="2354227"/>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6357446" y="5112594"/>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9187727" y="5082763"/>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6</a:t>
              </a:r>
              <a:endParaRPr lang="en-US" sz="1800" b="1">
                <a:solidFill>
                  <a:srgbClr val="0078D4"/>
                </a:solidFill>
                <a:ea typeface="Segoe UI" pitchFamily="34" charset="0"/>
                <a:cs typeface="Segoe UI" pitchFamily="34" charset="0"/>
              </a:endParaRP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44538"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149199"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9591689"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893563"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7406755"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982024"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51" name="TextBox 50">
            <a:extLst>
              <a:ext uri="{FF2B5EF4-FFF2-40B4-BE49-F238E27FC236}">
                <a16:creationId xmlns:a16="http://schemas.microsoft.com/office/drawing/2014/main" id="{063050F2-C05E-4D6C-B916-E6E4A90B43C6}"/>
              </a:ext>
            </a:extLst>
          </p:cNvPr>
          <p:cNvSpPr txBox="1"/>
          <p:nvPr/>
        </p:nvSpPr>
        <p:spPr>
          <a:xfrm>
            <a:off x="3972834" y="2921542"/>
            <a:ext cx="2080117"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lang="en-US" sz="1200" dirty="0">
                <a:latin typeface="Segoe UI"/>
                <a:ea typeface="+mn-lt"/>
                <a:cs typeface="Calibri" panose="020F0502020204030204"/>
              </a:rPr>
              <a:t>Create cloud adoption plan</a:t>
            </a:r>
            <a:endParaRPr kumimoji="0" lang="en-US" sz="1200" b="0" i="0" u="none" strike="noStrike" kern="1200" cap="none" spc="0" normalizeH="0" baseline="0" noProof="0" dirty="0">
              <a:ln>
                <a:noFill/>
              </a:ln>
              <a:effectLst/>
              <a:uLnTx/>
              <a:uFillTx/>
              <a:latin typeface="Segoe UI"/>
              <a:ea typeface="+mn-lt"/>
              <a:cs typeface="Calibri" panose="020F0502020204030204"/>
            </a:endParaRPr>
          </a:p>
        </p:txBody>
      </p:sp>
      <p:sp>
        <p:nvSpPr>
          <p:cNvPr id="53" name="TextBox 52">
            <a:extLst>
              <a:ext uri="{FF2B5EF4-FFF2-40B4-BE49-F238E27FC236}">
                <a16:creationId xmlns:a16="http://schemas.microsoft.com/office/drawing/2014/main" id="{0619B266-0452-4B42-AEDB-60AEC12E271C}"/>
              </a:ext>
            </a:extLst>
          </p:cNvPr>
          <p:cNvSpPr txBox="1"/>
          <p:nvPr/>
        </p:nvSpPr>
        <p:spPr>
          <a:xfrm>
            <a:off x="6746919" y="2405551"/>
            <a:ext cx="1943384" cy="276999"/>
          </a:xfrm>
          <a:prstGeom prst="rect">
            <a:avLst/>
          </a:prstGeom>
          <a:noFill/>
        </p:spPr>
        <p:txBody>
          <a:bodyPr wrap="square">
            <a:spAutoFit/>
          </a:bodyPr>
          <a:lstStyle/>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Deploy first landing zone</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42509"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61" name="TextBox 60">
            <a:extLst>
              <a:ext uri="{FF2B5EF4-FFF2-40B4-BE49-F238E27FC236}">
                <a16:creationId xmlns:a16="http://schemas.microsoft.com/office/drawing/2014/main" id="{5AFCE8C5-F78A-48DB-A015-40BDB051933A}"/>
              </a:ext>
            </a:extLst>
          </p:cNvPr>
          <p:cNvSpPr txBox="1"/>
          <p:nvPr/>
        </p:nvSpPr>
        <p:spPr>
          <a:xfrm>
            <a:off x="6498905"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9021663"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6840832" y="5183100"/>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latin typeface="Segoe UI "/>
                <a:ea typeface="+mn-lt"/>
                <a:cs typeface="Segoe UI Semibold"/>
              </a:rPr>
              <a:t>Deploy initial governance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Segoe UI "/>
                <a:ea typeface="+mn-lt"/>
                <a:cs typeface="Segoe UI Semibold"/>
              </a:rPr>
              <a:t>foundation</a:t>
            </a:r>
            <a:endParaRPr kumimoji="0" lang="en-US" sz="1200" i="0" u="none" strike="noStrike" kern="1200" cap="none" spc="0" normalizeH="0" baseline="0" noProof="0" dirty="0">
              <a:ln>
                <a:noFill/>
              </a:ln>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9631889" y="5170168"/>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latin typeface="Segoe UI "/>
                <a:ea typeface="+mn-lt"/>
                <a:cs typeface="Segoe UI Semibold"/>
              </a:rPr>
              <a:t>Implement an operations baseline</a:t>
            </a:r>
            <a:endParaRPr kumimoji="0" lang="en-US" sz="1200" i="0" u="none" strike="noStrike" kern="1200" cap="none" spc="0" normalizeH="0" baseline="0" noProof="0" dirty="0">
              <a:ln>
                <a:noFill/>
              </a:ln>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p:nvPr/>
        </p:nvCxnSpPr>
        <p:spPr>
          <a:xfrm>
            <a:off x="3414841"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36990"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a:stCxn id="105" idx="4"/>
            <a:endCxn id="61" idx="1"/>
          </p:cNvCxnSpPr>
          <p:nvPr/>
        </p:nvCxnSpPr>
        <p:spPr>
          <a:xfrm flipH="1">
            <a:off x="6498905" y="2743709"/>
            <a:ext cx="6614" cy="2236096"/>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AAE1146-BFFC-483A-851D-A622253B130A}"/>
              </a:ext>
            </a:extLst>
          </p:cNvPr>
          <p:cNvSpPr/>
          <p:nvPr/>
        </p:nvSpPr>
        <p:spPr bwMode="auto">
          <a:xfrm>
            <a:off x="1305084"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775CF657-48E8-437F-8193-0425348ED33C}"/>
              </a:ext>
            </a:extLst>
          </p:cNvPr>
          <p:cNvGrpSpPr/>
          <p:nvPr/>
        </p:nvGrpSpPr>
        <p:grpSpPr>
          <a:xfrm>
            <a:off x="974346" y="2372730"/>
            <a:ext cx="417197" cy="389482"/>
            <a:chOff x="227124" y="2015046"/>
            <a:chExt cx="473963" cy="435835"/>
          </a:xfrm>
        </p:grpSpPr>
        <p:sp>
          <p:nvSpPr>
            <p:cNvPr id="154" name="Oval 153">
              <a:extLst>
                <a:ext uri="{FF2B5EF4-FFF2-40B4-BE49-F238E27FC236}">
                  <a16:creationId xmlns:a16="http://schemas.microsoft.com/office/drawing/2014/main" id="{670F4357-A433-4741-B8A9-51196CE16EA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1" name="TextBox 160">
              <a:extLst>
                <a:ext uri="{FF2B5EF4-FFF2-40B4-BE49-F238E27FC236}">
                  <a16:creationId xmlns:a16="http://schemas.microsoft.com/office/drawing/2014/main" id="{AFB34F23-8144-469E-B95F-9F59FBFA7B69}"/>
                </a:ext>
              </a:extLst>
            </p:cNvPr>
            <p:cNvSpPr txBox="1"/>
            <p:nvPr/>
          </p:nvSpPr>
          <p:spPr>
            <a:xfrm>
              <a:off x="297168" y="2044953"/>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1</a:t>
              </a:r>
            </a:p>
          </p:txBody>
        </p:sp>
      </p:grpSp>
      <p:sp>
        <p:nvSpPr>
          <p:cNvPr id="24" name="TextBox 23">
            <a:extLst>
              <a:ext uri="{FF2B5EF4-FFF2-40B4-BE49-F238E27FC236}">
                <a16:creationId xmlns:a16="http://schemas.microsoft.com/office/drawing/2014/main" id="{D72AB414-DA0C-4860-875D-C8C504DAD3BB}"/>
              </a:ext>
            </a:extLst>
          </p:cNvPr>
          <p:cNvSpPr txBox="1"/>
          <p:nvPr/>
        </p:nvSpPr>
        <p:spPr>
          <a:xfrm>
            <a:off x="1441003" y="2428834"/>
            <a:ext cx="1804360"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dirty="0">
                <a:ln>
                  <a:noFill/>
                </a:ln>
                <a:effectLst/>
                <a:uLnTx/>
                <a:uFillTx/>
                <a:latin typeface="Segoe UI"/>
                <a:ea typeface="+mn-lt"/>
                <a:cs typeface="Calibri" panose="020F0502020204030204"/>
              </a:rPr>
              <a:t>Document the business strategy</a:t>
            </a:r>
          </a:p>
        </p:txBody>
      </p:sp>
      <p:sp>
        <p:nvSpPr>
          <p:cNvPr id="28" name="Rectangle: Rounded Corners 27">
            <a:extLst>
              <a:ext uri="{FF2B5EF4-FFF2-40B4-BE49-F238E27FC236}">
                <a16:creationId xmlns:a16="http://schemas.microsoft.com/office/drawing/2014/main" id="{AF56101E-23D0-41EB-B939-A03B4D15CA69}"/>
              </a:ext>
            </a:extLst>
          </p:cNvPr>
          <p:cNvSpPr/>
          <p:nvPr/>
        </p:nvSpPr>
        <p:spPr bwMode="auto">
          <a:xfrm>
            <a:off x="6696623" y="2904288"/>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116475E7-7E16-4667-9BC4-31B04F8CCF0E}"/>
              </a:ext>
            </a:extLst>
          </p:cNvPr>
          <p:cNvSpPr txBox="1"/>
          <p:nvPr/>
        </p:nvSpPr>
        <p:spPr>
          <a:xfrm>
            <a:off x="6725472" y="2938096"/>
            <a:ext cx="1943384" cy="276999"/>
          </a:xfrm>
          <a:prstGeom prst="rect">
            <a:avLst/>
          </a:prstGeom>
          <a:noFill/>
        </p:spPr>
        <p:txBody>
          <a:bodyPr wrap="square">
            <a:spAutoFit/>
          </a:bodyPr>
          <a:lstStyle/>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Expand the landing zone</a:t>
            </a:r>
          </a:p>
        </p:txBody>
      </p:sp>
      <p:cxnSp>
        <p:nvCxnSpPr>
          <p:cNvPr id="224" name="Connector: Elbow 223">
            <a:extLst>
              <a:ext uri="{FF2B5EF4-FFF2-40B4-BE49-F238E27FC236}">
                <a16:creationId xmlns:a16="http://schemas.microsoft.com/office/drawing/2014/main" id="{D5BA5FA4-5017-4FBF-BF10-DE095D7E5535}"/>
              </a:ext>
            </a:extLst>
          </p:cNvPr>
          <p:cNvCxnSpPr>
            <a:endCxn id="28" idx="3"/>
          </p:cNvCxnSpPr>
          <p:nvPr/>
        </p:nvCxnSpPr>
        <p:spPr>
          <a:xfrm rot="16200000" flipV="1">
            <a:off x="8114984" y="3928360"/>
            <a:ext cx="2041261" cy="327207"/>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967350F6-3467-4C0A-9858-26032682740B}"/>
              </a:ext>
            </a:extLst>
          </p:cNvPr>
          <p:cNvGrpSpPr/>
          <p:nvPr/>
        </p:nvGrpSpPr>
        <p:grpSpPr>
          <a:xfrm>
            <a:off x="6294063" y="2874450"/>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7</a:t>
              </a:r>
            </a:p>
          </p:txBody>
        </p:sp>
      </p:grpSp>
      <p:cxnSp>
        <p:nvCxnSpPr>
          <p:cNvPr id="4" name="Straight Arrow Connector 3">
            <a:extLst>
              <a:ext uri="{FF2B5EF4-FFF2-40B4-BE49-F238E27FC236}">
                <a16:creationId xmlns:a16="http://schemas.microsoft.com/office/drawing/2014/main" id="{9471911A-88FD-471F-82AE-B65C01D536E9}"/>
              </a:ext>
            </a:extLst>
          </p:cNvPr>
          <p:cNvCxnSpPr>
            <a:cxnSpLocks/>
          </p:cNvCxnSpPr>
          <p:nvPr/>
        </p:nvCxnSpPr>
        <p:spPr>
          <a:xfrm>
            <a:off x="8992866" y="5428626"/>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2813446"/>
            <a:ext cx="8574487" cy="615553"/>
          </a:xfrm>
          <a:noFill/>
        </p:spPr>
        <p:txBody>
          <a:bodyPr/>
          <a:lstStyle/>
          <a:p>
            <a:r>
              <a:rPr lang="en-US" sz="4000" dirty="0">
                <a:latin typeface="Segoe UI Semibold" panose="020B0702040204020203" pitchFamily="34" charset="0"/>
                <a:cs typeface="Segoe UI Semibold" panose="020B0702040204020203" pitchFamily="34" charset="0"/>
              </a:rPr>
              <a:t>CAF Simplified</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39205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923330"/>
          </a:xfrm>
          <a:prstGeom prst="rect">
            <a:avLst/>
          </a:prstGeom>
          <a:noFill/>
        </p:spPr>
        <p:txBody>
          <a:bodyPr wrap="square" lIns="0" tIns="0" rIns="0" bIns="0" rtlCol="0">
            <a:spAutoFit/>
          </a:bodyPr>
          <a:lstStyle/>
          <a:p>
            <a:pPr lvl="0" defTabSz="914367">
              <a:defRPr/>
            </a:pPr>
            <a:r>
              <a:rPr lang="en-US" sz="3600" spc="-50" dirty="0">
                <a:latin typeface="+mj-lt"/>
              </a:rPr>
              <a:t>Microsoft Cloud Adoption Framework for Azure</a:t>
            </a:r>
          </a:p>
          <a:p>
            <a:pPr lvl="0" defTabSz="914367">
              <a:defRPr/>
            </a:pPr>
            <a:r>
              <a:rPr lang="en-US" sz="2400" dirty="0">
                <a:latin typeface="+mj-lt"/>
              </a:rPr>
              <a:t>The JV version</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dirty="0">
                <a:solidFill>
                  <a:srgbClr val="4BE8FF"/>
                </a:solidFill>
                <a:latin typeface="Segoe UI Semibold"/>
                <a:ea typeface="+mn-lt"/>
                <a:cs typeface="Segoe UI Semibold"/>
              </a:rPr>
              <a:t>Define strategy</a:t>
            </a:r>
          </a:p>
          <a:p>
            <a:pPr lvl="0">
              <a:defRPr/>
            </a:pPr>
            <a:r>
              <a:rPr lang="en-US" sz="1600" dirty="0">
                <a:solidFill>
                  <a:schemeClr val="tx1"/>
                </a:solidFill>
                <a:ea typeface="Segoe UI Black"/>
                <a:cs typeface="Calibri" panose="020F0502020204030204"/>
              </a:rPr>
              <a:t>Why Azure?</a:t>
            </a:r>
          </a:p>
          <a:p>
            <a:pPr lvl="0">
              <a:defRPr/>
            </a:pPr>
            <a:r>
              <a:rPr lang="en-US" sz="1600" dirty="0">
                <a:solidFill>
                  <a:schemeClr val="tx1"/>
                </a:solidFill>
                <a:latin typeface="Segoe"/>
                <a:ea typeface="Segoe UI Black"/>
                <a:cs typeface="Calibri" panose="020F0502020204030204"/>
              </a:rPr>
              <a:t>Why are we even talking about this?</a:t>
            </a:r>
          </a:p>
          <a:p>
            <a:pPr lvl="0">
              <a:defRPr/>
            </a:pPr>
            <a:r>
              <a:rPr lang="en-US" sz="1600" dirty="0">
                <a:solidFill>
                  <a:schemeClr val="tx1"/>
                </a:solidFill>
                <a:latin typeface="Segoe"/>
                <a:ea typeface="Segoe UI Black"/>
                <a:cs typeface="Calibri" panose="020F0502020204030204"/>
              </a:rPr>
              <a:t>What do you expect out of it?</a:t>
            </a:r>
          </a:p>
          <a:p>
            <a:pPr lvl="0">
              <a:defRPr/>
            </a:pPr>
            <a:r>
              <a:rPr lang="en-US" sz="1600" dirty="0">
                <a:solidFill>
                  <a:schemeClr val="tx1"/>
                </a:solidFill>
                <a:latin typeface="Segoe"/>
                <a:ea typeface="Segoe UI Black"/>
                <a:cs typeface="Calibri" panose="020F0502020204030204"/>
              </a:rPr>
              <a:t>How will you measure success?</a:t>
            </a:r>
          </a:p>
          <a:p>
            <a:pPr lvl="0">
              <a:defRPr/>
            </a:pPr>
            <a:r>
              <a:rPr lang="en-US" sz="1600" dirty="0">
                <a:solidFill>
                  <a:schemeClr val="tx1"/>
                </a:solidFill>
                <a:latin typeface="Segoe"/>
                <a:ea typeface="Segoe UI Black"/>
                <a:cs typeface="Calibri" panose="020F0502020204030204"/>
              </a:rPr>
              <a:t>Any requirements (SLA, RTO, RPO, Regulatory, etc.)</a:t>
            </a:r>
          </a:p>
          <a:p>
            <a:pPr lvl="0">
              <a:defRPr/>
            </a:pPr>
            <a:r>
              <a:rPr lang="en-US" sz="1600" dirty="0">
                <a:solidFill>
                  <a:schemeClr val="tx1"/>
                </a:solidFill>
                <a:latin typeface="Segoe"/>
                <a:ea typeface="Segoe UI Black"/>
                <a:cs typeface="Calibri" panose="020F0502020204030204"/>
              </a:rPr>
              <a:t>Timeline?</a:t>
            </a: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5009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Plan</a:t>
            </a:r>
          </a:p>
          <a:p>
            <a:pPr lvl="0">
              <a:defRPr/>
            </a:pPr>
            <a:r>
              <a:rPr lang="en-US" sz="1600" dirty="0">
                <a:solidFill>
                  <a:schemeClr val="tx1"/>
                </a:solidFill>
                <a:ea typeface="+mn-lt"/>
                <a:cs typeface="Calibri" panose="020F0502020204030204"/>
              </a:rPr>
              <a:t>Open Pandora’s box – discover, assess, rationalize</a:t>
            </a:r>
          </a:p>
          <a:p>
            <a:pPr lvl="0">
              <a:defRPr/>
            </a:pPr>
            <a:r>
              <a:rPr lang="en-US" sz="1600" dirty="0">
                <a:solidFill>
                  <a:schemeClr val="tx1"/>
                </a:solidFill>
                <a:ea typeface="+mn-lt"/>
                <a:cs typeface="Calibri" panose="020F0502020204030204"/>
              </a:rPr>
              <a:t>Define migration waves based on strategy</a:t>
            </a:r>
          </a:p>
          <a:p>
            <a:pPr lvl="0">
              <a:defRPr/>
            </a:pPr>
            <a:r>
              <a:rPr lang="en-US" sz="1600" dirty="0">
                <a:solidFill>
                  <a:schemeClr val="tx1"/>
                </a:solidFill>
                <a:ea typeface="+mn-lt"/>
                <a:cs typeface="Calibri" panose="020F0502020204030204"/>
              </a:rPr>
              <a:t>Plan to </a:t>
            </a:r>
            <a:r>
              <a:rPr lang="en-US" sz="1600" dirty="0" err="1">
                <a:solidFill>
                  <a:schemeClr val="tx1"/>
                </a:solidFill>
                <a:ea typeface="+mn-lt"/>
                <a:cs typeface="Calibri" panose="020F0502020204030204"/>
              </a:rPr>
              <a:t>skill’em</a:t>
            </a:r>
            <a:r>
              <a:rPr lang="en-US" sz="1600" dirty="0">
                <a:solidFill>
                  <a:schemeClr val="tx1"/>
                </a:solidFill>
                <a:ea typeface="+mn-lt"/>
                <a:cs typeface="Calibri" panose="020F0502020204030204"/>
              </a:rPr>
              <a:t> up</a:t>
            </a:r>
            <a:endParaRPr lang="en-US" sz="1600" dirty="0">
              <a:solidFill>
                <a:schemeClr val="tx1"/>
              </a:solidFill>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Ready</a:t>
            </a:r>
          </a:p>
          <a:p>
            <a:pPr lvl="0">
              <a:defRPr/>
            </a:pPr>
            <a:r>
              <a:rPr lang="en-US" sz="1600" dirty="0">
                <a:solidFill>
                  <a:schemeClr val="tx1"/>
                </a:solidFill>
                <a:ea typeface="+mn-lt"/>
                <a:cs typeface="Calibri" panose="020F0502020204030204"/>
              </a:rPr>
              <a:t>Time for change</a:t>
            </a:r>
          </a:p>
          <a:p>
            <a:pPr lvl="0">
              <a:defRPr/>
            </a:pPr>
            <a:r>
              <a:rPr lang="en-US" sz="1600" dirty="0" err="1">
                <a:solidFill>
                  <a:schemeClr val="tx1"/>
                </a:solidFill>
                <a:ea typeface="+mn-lt"/>
                <a:cs typeface="Calibri" panose="020F0502020204030204"/>
              </a:rPr>
              <a:t>Skill’em</a:t>
            </a:r>
            <a:r>
              <a:rPr lang="en-US" sz="1600" dirty="0">
                <a:solidFill>
                  <a:schemeClr val="tx1"/>
                </a:solidFill>
                <a:ea typeface="+mn-lt"/>
                <a:cs typeface="Calibri" panose="020F0502020204030204"/>
              </a:rPr>
              <a:t> up</a:t>
            </a:r>
          </a:p>
          <a:p>
            <a:pPr lvl="0">
              <a:defRPr/>
            </a:pPr>
            <a:r>
              <a:rPr lang="en-US" sz="1600" dirty="0">
                <a:solidFill>
                  <a:schemeClr val="tx1"/>
                </a:solidFill>
                <a:ea typeface="+mn-lt"/>
                <a:cs typeface="Calibri" panose="020F0502020204030204"/>
              </a:rPr>
              <a:t>Build a rock-solid foundation</a:t>
            </a:r>
          </a:p>
          <a:p>
            <a:pPr lvl="0">
              <a:defRPr/>
            </a:pPr>
            <a:r>
              <a:rPr lang="en-US" sz="1600" dirty="0">
                <a:solidFill>
                  <a:schemeClr val="tx1"/>
                </a:solidFill>
                <a:ea typeface="+mn-lt"/>
                <a:cs typeface="Calibri" panose="020F0502020204030204"/>
              </a:rPr>
              <a:t>Update some processes</a:t>
            </a:r>
          </a:p>
          <a:p>
            <a:pPr lvl="0">
              <a:defRPr/>
            </a:pPr>
            <a:endParaRPr lang="en-US" sz="1600" dirty="0">
              <a:solidFill>
                <a:schemeClr val="tx1"/>
              </a:solidFill>
              <a:ea typeface="+mn-lt"/>
              <a:cs typeface="Calibri" panose="020F0502020204030204"/>
            </a:endParaRPr>
          </a:p>
          <a:p>
            <a:pPr lvl="0">
              <a:defRPr/>
            </a:pPr>
            <a:endParaRPr lang="en-US" sz="1600" dirty="0">
              <a:solidFill>
                <a:schemeClr val="tx1"/>
              </a:solidFill>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Adopt</a:t>
            </a:r>
          </a:p>
          <a:p>
            <a:pPr defTabSz="932293" fontAlgn="base">
              <a:lnSpc>
                <a:spcPct val="90000"/>
              </a:lnSpc>
              <a:spcBef>
                <a:spcPct val="0"/>
              </a:spcBef>
              <a:spcAft>
                <a:spcPts val="600"/>
              </a:spcAft>
              <a:defRPr/>
            </a:pPr>
            <a:r>
              <a:rPr lang="en-US" sz="1600" b="1" dirty="0">
                <a:solidFill>
                  <a:schemeClr val="tx1"/>
                </a:solidFill>
                <a:cs typeface="Segoe UI" pitchFamily="34" charset="0"/>
              </a:rPr>
              <a:t>Migrate</a:t>
            </a:r>
            <a:r>
              <a:rPr lang="en-US" sz="1600" dirty="0">
                <a:solidFill>
                  <a:schemeClr val="tx1"/>
                </a:solidFill>
                <a:cs typeface="Segoe UI" pitchFamily="34" charset="0"/>
              </a:rPr>
              <a:t> or </a:t>
            </a:r>
            <a:r>
              <a:rPr lang="en-US" sz="1600" b="1" dirty="0">
                <a:solidFill>
                  <a:schemeClr val="tx1"/>
                </a:solidFill>
                <a:cs typeface="Segoe UI" pitchFamily="34" charset="0"/>
              </a:rPr>
              <a:t>Innovate</a:t>
            </a:r>
          </a:p>
          <a:p>
            <a:pPr defTabSz="932293" fontAlgn="base">
              <a:lnSpc>
                <a:spcPct val="90000"/>
              </a:lnSpc>
              <a:spcBef>
                <a:spcPct val="0"/>
              </a:spcBef>
              <a:spcAft>
                <a:spcPts val="600"/>
              </a:spcAft>
              <a:defRPr/>
            </a:pPr>
            <a:r>
              <a:rPr lang="en-US" sz="1600" dirty="0">
                <a:solidFill>
                  <a:schemeClr val="tx1"/>
                </a:solidFill>
                <a:ea typeface="+mn-lt"/>
                <a:cs typeface="Calibri" panose="020F0502020204030204"/>
              </a:rPr>
              <a:t>Start implementing the expected business outcomes.</a:t>
            </a:r>
          </a:p>
          <a:p>
            <a:pPr defTabSz="932293" fontAlgn="base">
              <a:lnSpc>
                <a:spcPct val="90000"/>
              </a:lnSpc>
              <a:spcBef>
                <a:spcPct val="0"/>
              </a:spcBef>
              <a:spcAft>
                <a:spcPts val="600"/>
              </a:spcAft>
              <a:defRPr/>
            </a:pPr>
            <a:r>
              <a:rPr lang="en-US" sz="1600" dirty="0">
                <a:solidFill>
                  <a:schemeClr val="tx1"/>
                </a:solidFill>
                <a:ea typeface="+mn-lt"/>
                <a:cs typeface="Calibri" panose="020F0502020204030204"/>
              </a:rPr>
              <a:t>Build, measure, learn.</a:t>
            </a:r>
          </a:p>
          <a:p>
            <a:pPr defTabSz="932293" fontAlgn="base">
              <a:lnSpc>
                <a:spcPct val="90000"/>
              </a:lnSpc>
              <a:spcBef>
                <a:spcPct val="0"/>
              </a:spcBef>
              <a:spcAft>
                <a:spcPts val="600"/>
              </a:spcAft>
              <a:defRPr/>
            </a:pPr>
            <a:endParaRPr lang="en-US" sz="1200" dirty="0">
              <a:gradFill>
                <a:gsLst>
                  <a:gs pos="0">
                    <a:srgbClr val="FFFFFF"/>
                  </a:gs>
                  <a:gs pos="100000">
                    <a:srgbClr val="FFFFFF"/>
                  </a:gs>
                </a:gsLst>
                <a:lin ang="5400000" scaled="1"/>
              </a:gra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356504" y="5361888"/>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lvl="0">
              <a:defRPr/>
            </a:pPr>
            <a:r>
              <a:rPr lang="en-US" sz="1600" dirty="0">
                <a:solidFill>
                  <a:schemeClr val="tx1"/>
                </a:solidFill>
                <a:ea typeface="+mn-lt"/>
                <a:cs typeface="Calibri" panose="020F0502020204030204"/>
              </a:rPr>
              <a:t>Comply, control and secure</a:t>
            </a:r>
          </a:p>
          <a:p>
            <a:pPr defTabSz="932293" fontAlgn="base">
              <a:lnSpc>
                <a:spcPct val="90000"/>
              </a:lnSpc>
              <a:spcBef>
                <a:spcPct val="0"/>
              </a:spcBef>
              <a:spcAft>
                <a:spcPts val="600"/>
              </a:spcAft>
              <a:defRPr/>
            </a:pPr>
            <a:endParaRPr lang="en-US" sz="1200" dirty="0">
              <a:gradFill>
                <a:gsLst>
                  <a:gs pos="0">
                    <a:srgbClr val="50E6FF"/>
                  </a:gs>
                  <a:gs pos="100000">
                    <a:srgbClr val="50E6FF"/>
                  </a:gs>
                </a:gsLst>
                <a:lin ang="5400000" scaled="1"/>
              </a:gra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631528" y="5016394"/>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endParaRPr lang="en-US" sz="2000" dirty="0">
              <a:solidFill>
                <a:srgbClr val="4BE8FF"/>
              </a:solidFill>
              <a:latin typeface="Segoe UI Semibold"/>
              <a:ea typeface="Segoe UI" pitchFamily="34" charset="0"/>
              <a:cs typeface="Segoe UI" pitchFamily="34" charset="0"/>
            </a:endParaRPr>
          </a:p>
          <a:p>
            <a:pPr defTabSz="932293" fontAlgn="base">
              <a:lnSpc>
                <a:spcPct val="90000"/>
              </a:lnSpc>
              <a:spcBef>
                <a:spcPct val="0"/>
              </a:spcBef>
              <a:spcAft>
                <a:spcPts val="600"/>
              </a:spcAft>
              <a:defRPr/>
            </a:pPr>
            <a:r>
              <a:rPr lang="en-US" sz="1600" dirty="0">
                <a:solidFill>
                  <a:schemeClr val="tx1"/>
                </a:solidFill>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2" name="Rectangle 1">
            <a:extLst>
              <a:ext uri="{FF2B5EF4-FFF2-40B4-BE49-F238E27FC236}">
                <a16:creationId xmlns:a16="http://schemas.microsoft.com/office/drawing/2014/main" id="{ACEB03F4-BC0F-4935-BB4C-F9D1E972A526}"/>
              </a:ext>
            </a:extLst>
          </p:cNvPr>
          <p:cNvSpPr/>
          <p:nvPr/>
        </p:nvSpPr>
        <p:spPr bwMode="auto">
          <a:xfrm>
            <a:off x="5529885" y="4649436"/>
            <a:ext cx="2601602"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Operate</a:t>
            </a:r>
          </a:p>
          <a:p>
            <a:pPr algn="ct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Govern &amp; Manage</a:t>
            </a:r>
          </a:p>
          <a:p>
            <a:pPr defTabSz="932293" fontAlgn="base">
              <a:lnSpc>
                <a:spcPct val="90000"/>
              </a:lnSpc>
              <a:spcBef>
                <a:spcPct val="0"/>
              </a:spcBef>
              <a:spcAft>
                <a:spcPts val="600"/>
              </a:spcAft>
              <a:defRPr/>
            </a:pPr>
            <a:endParaRPr lang="en-US" sz="1200" dirty="0">
              <a:gradFill>
                <a:gsLst>
                  <a:gs pos="0">
                    <a:srgbClr val="50E6FF"/>
                  </a:gs>
                  <a:gs pos="100000">
                    <a:srgbClr val="50E6FF"/>
                  </a:gs>
                </a:gsLst>
                <a:lin ang="5400000" scaled="1"/>
              </a:gradFill>
              <a:latin typeface="Segoe UI"/>
              <a:cs typeface="Segoe UI" pitchFamily="34" charset="0"/>
            </a:endParaRPr>
          </a:p>
        </p:txBody>
      </p:sp>
    </p:spTree>
    <p:extLst>
      <p:ext uri="{BB962C8B-B14F-4D97-AF65-F5344CB8AC3E}">
        <p14:creationId xmlns:p14="http://schemas.microsoft.com/office/powerpoint/2010/main" val="30398465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923330"/>
          </a:xfrm>
          <a:prstGeom prst="rect">
            <a:avLst/>
          </a:prstGeom>
          <a:noFill/>
        </p:spPr>
        <p:txBody>
          <a:bodyPr wrap="square" lIns="0" tIns="0" rIns="0" bIns="0" rtlCol="0">
            <a:spAutoFit/>
          </a:bodyPr>
          <a:lstStyle/>
          <a:p>
            <a:pPr lvl="0" defTabSz="914367">
              <a:defRPr/>
            </a:pPr>
            <a:r>
              <a:rPr lang="en-US" sz="3600" spc="-50" dirty="0">
                <a:latin typeface="+mj-lt"/>
              </a:rPr>
              <a:t>Microsoft Cloud Adoption Framework for Azure</a:t>
            </a:r>
          </a:p>
          <a:p>
            <a:pPr lvl="0" defTabSz="914367">
              <a:defRPr/>
            </a:pPr>
            <a:r>
              <a:rPr lang="en-US" sz="2400" dirty="0">
                <a:latin typeface="+mj-lt"/>
              </a:rPr>
              <a:t>The simplified JV version</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dirty="0">
                <a:solidFill>
                  <a:srgbClr val="4BE8FF"/>
                </a:solidFill>
                <a:latin typeface="Segoe UI Semibold"/>
                <a:ea typeface="+mn-lt"/>
                <a:cs typeface="Segoe UI Semibold"/>
              </a:rPr>
              <a:t>Define strategy</a:t>
            </a:r>
          </a:p>
          <a:p>
            <a:pPr lvl="0">
              <a:defRPr/>
            </a:pPr>
            <a:r>
              <a:rPr lang="en-US" sz="1600" dirty="0">
                <a:solidFill>
                  <a:schemeClr val="tx1"/>
                </a:solidFill>
                <a:ea typeface="Segoe UI Black"/>
                <a:cs typeface="Calibri" panose="020F0502020204030204"/>
              </a:rPr>
              <a:t>Why are we doing this and what will success look like?</a:t>
            </a:r>
            <a:endParaRPr lang="en-US" sz="1600" dirty="0">
              <a:solidFill>
                <a:schemeClr val="tx1"/>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5009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Plan</a:t>
            </a:r>
          </a:p>
          <a:p>
            <a:pPr lvl="0">
              <a:defRPr/>
            </a:pPr>
            <a:r>
              <a:rPr lang="en-US" sz="1600" dirty="0">
                <a:solidFill>
                  <a:schemeClr val="tx1"/>
                </a:solidFill>
                <a:ea typeface="+mn-lt"/>
                <a:cs typeface="Calibri" panose="020F0502020204030204"/>
              </a:rPr>
              <a:t>What is this all about and how do we get there?</a:t>
            </a:r>
            <a:endParaRPr lang="en-US" sz="1600" dirty="0">
              <a:solidFill>
                <a:schemeClr val="tx1"/>
              </a:solidFill>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Ready</a:t>
            </a:r>
          </a:p>
          <a:p>
            <a:pPr lvl="0">
              <a:defRPr/>
            </a:pPr>
            <a:r>
              <a:rPr lang="en-US" sz="1600" dirty="0">
                <a:solidFill>
                  <a:schemeClr val="tx1"/>
                </a:solidFill>
                <a:ea typeface="+mn-lt"/>
                <a:cs typeface="Calibri" panose="020F0502020204030204"/>
              </a:rPr>
              <a:t>Foundations rock!</a:t>
            </a:r>
          </a:p>
          <a:p>
            <a:pPr lvl="0">
              <a:defRPr/>
            </a:pPr>
            <a:r>
              <a:rPr lang="en-US" sz="1600" dirty="0">
                <a:solidFill>
                  <a:schemeClr val="tx1"/>
                </a:solidFill>
                <a:ea typeface="+mn-lt"/>
                <a:cs typeface="Calibri" panose="020F0502020204030204"/>
              </a:rPr>
              <a:t>Everyone loves skilling.</a:t>
            </a:r>
          </a:p>
          <a:p>
            <a:pPr lvl="0">
              <a:defRPr/>
            </a:pPr>
            <a:endParaRPr lang="en-US" sz="1600" dirty="0">
              <a:solidFill>
                <a:schemeClr val="tx1"/>
              </a:solidFill>
              <a:ea typeface="+mn-lt"/>
              <a:cs typeface="Calibri" panose="020F0502020204030204"/>
            </a:endParaRPr>
          </a:p>
          <a:p>
            <a:pPr lvl="0">
              <a:defRPr/>
            </a:pPr>
            <a:endParaRPr lang="en-US" sz="1600" dirty="0">
              <a:solidFill>
                <a:schemeClr val="tx1"/>
              </a:solidFill>
              <a:ea typeface="+mn-lt"/>
              <a:cs typeface="Segoe UI"/>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5854109" y="5375505"/>
            <a:ext cx="235807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lvl="0">
              <a:defRPr/>
            </a:pPr>
            <a:r>
              <a:rPr lang="en-US" sz="1600" dirty="0">
                <a:solidFill>
                  <a:schemeClr val="tx1"/>
                </a:solidFill>
                <a:ea typeface="+mn-lt"/>
                <a:cs typeface="Calibri" panose="020F0502020204030204"/>
              </a:rPr>
              <a:t>Keep on running</a:t>
            </a:r>
          </a:p>
          <a:p>
            <a:pPr defTabSz="932293" fontAlgn="base">
              <a:lnSpc>
                <a:spcPct val="90000"/>
              </a:lnSpc>
              <a:spcBef>
                <a:spcPct val="0"/>
              </a:spcBef>
              <a:spcAft>
                <a:spcPts val="600"/>
              </a:spcAft>
              <a:defRPr/>
            </a:pPr>
            <a:endParaRPr lang="en-US" sz="1200" dirty="0">
              <a:gradFill>
                <a:gsLst>
                  <a:gs pos="0">
                    <a:srgbClr val="50E6FF"/>
                  </a:gs>
                  <a:gs pos="100000">
                    <a:srgbClr val="50E6FF"/>
                  </a:gs>
                </a:gsLst>
                <a:lin ang="5400000" scaled="1"/>
              </a:gradFill>
              <a:latin typeface="Segoe UI"/>
              <a:cs typeface="Segoe UI" pitchFamily="34" charset="0"/>
            </a:endParaRP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17" name="Group 116">
            <a:extLst>
              <a:ext uri="{FF2B5EF4-FFF2-40B4-BE49-F238E27FC236}">
                <a16:creationId xmlns:a16="http://schemas.microsoft.com/office/drawing/2014/main" id="{0E34BC4E-7565-46F8-8F9B-C935FF874F85}"/>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2" name="Rectangle 1">
            <a:extLst>
              <a:ext uri="{FF2B5EF4-FFF2-40B4-BE49-F238E27FC236}">
                <a16:creationId xmlns:a16="http://schemas.microsoft.com/office/drawing/2014/main" id="{ACEB03F4-BC0F-4935-BB4C-F9D1E972A526}"/>
              </a:ext>
            </a:extLst>
          </p:cNvPr>
          <p:cNvSpPr/>
          <p:nvPr/>
        </p:nvSpPr>
        <p:spPr bwMode="auto">
          <a:xfrm>
            <a:off x="5529885" y="4649436"/>
            <a:ext cx="2601602"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Operate</a:t>
            </a:r>
          </a:p>
          <a:p>
            <a:pPr algn="ct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Govern &amp; Manage</a:t>
            </a:r>
          </a:p>
          <a:p>
            <a:pPr defTabSz="932293" fontAlgn="base">
              <a:lnSpc>
                <a:spcPct val="90000"/>
              </a:lnSpc>
              <a:spcBef>
                <a:spcPct val="0"/>
              </a:spcBef>
              <a:spcAft>
                <a:spcPts val="600"/>
              </a:spcAft>
              <a:defRPr/>
            </a:pPr>
            <a:endParaRPr lang="en-US" sz="1200" dirty="0">
              <a:gradFill>
                <a:gsLst>
                  <a:gs pos="0">
                    <a:srgbClr val="50E6FF"/>
                  </a:gs>
                  <a:gs pos="100000">
                    <a:srgbClr val="50E6FF"/>
                  </a:gs>
                </a:gsLst>
                <a:lin ang="5400000" scaled="1"/>
              </a:gradFill>
              <a:latin typeface="Segoe UI"/>
              <a:cs typeface="Segoe UI" pitchFamily="34" charset="0"/>
            </a:endParaRPr>
          </a:p>
        </p:txBody>
      </p:sp>
      <p:sp>
        <p:nvSpPr>
          <p:cNvPr id="3" name="Rectangle 2">
            <a:extLst>
              <a:ext uri="{FF2B5EF4-FFF2-40B4-BE49-F238E27FC236}">
                <a16:creationId xmlns:a16="http://schemas.microsoft.com/office/drawing/2014/main" id="{ABE98B94-BB2B-436C-A208-06D10D4715D2}"/>
              </a:ext>
            </a:extLst>
          </p:cNvPr>
          <p:cNvSpPr/>
          <p:nvPr/>
        </p:nvSpPr>
        <p:spPr bwMode="auto">
          <a:xfrm>
            <a:off x="8991132" y="2565115"/>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Adopt</a:t>
            </a:r>
          </a:p>
          <a:p>
            <a:pPr lvl="0">
              <a:defRPr/>
            </a:pPr>
            <a:r>
              <a:rPr lang="en-US" sz="1600" dirty="0">
                <a:solidFill>
                  <a:schemeClr val="tx1"/>
                </a:solidFill>
                <a:ea typeface="+mn-lt"/>
                <a:cs typeface="Calibri" panose="020F0502020204030204"/>
              </a:rPr>
              <a:t>Crawl </a:t>
            </a:r>
            <a:r>
              <a:rPr lang="en-US" sz="1600" dirty="0">
                <a:solidFill>
                  <a:schemeClr val="tx1"/>
                </a:solidFill>
                <a:ea typeface="+mn-lt"/>
                <a:cs typeface="Calibri" panose="020F0502020204030204"/>
                <a:sym typeface="Wingdings" panose="05000000000000000000" pitchFamily="2" charset="2"/>
              </a:rPr>
              <a:t> Walk  Fall  Walk  Run</a:t>
            </a:r>
            <a:endParaRPr lang="en-US" sz="1600" dirty="0">
              <a:solidFill>
                <a:schemeClr val="tx1"/>
              </a:solidFill>
              <a:ea typeface="+mn-lt"/>
              <a:cs typeface="Calibri" panose="020F0502020204030204"/>
            </a:endParaRPr>
          </a:p>
          <a:p>
            <a:pPr lvl="0">
              <a:defRPr/>
            </a:pPr>
            <a:endParaRPr lang="en-US" sz="1600" dirty="0">
              <a:solidFill>
                <a:schemeClr val="tx1"/>
              </a:solidFill>
              <a:ea typeface="+mn-lt"/>
              <a:cs typeface="Calibri" panose="020F0502020204030204"/>
            </a:endParaRPr>
          </a:p>
          <a:p>
            <a:pPr lvl="0">
              <a:defRPr/>
            </a:pPr>
            <a:endParaRPr lang="en-US" sz="1600" dirty="0">
              <a:solidFill>
                <a:schemeClr val="tx1"/>
              </a:solidFill>
              <a:ea typeface="+mn-lt"/>
              <a:cs typeface="Segoe UI"/>
            </a:endParaRPr>
          </a:p>
        </p:txBody>
      </p:sp>
    </p:spTree>
    <p:extLst>
      <p:ext uri="{BB962C8B-B14F-4D97-AF65-F5344CB8AC3E}">
        <p14:creationId xmlns:p14="http://schemas.microsoft.com/office/powerpoint/2010/main" val="2637069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4" name="Straight Connector 83">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86" name="Rectangle 85">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Title 2">
            <a:extLst>
              <a:ext uri="{FF2B5EF4-FFF2-40B4-BE49-F238E27FC236}">
                <a16:creationId xmlns:a16="http://schemas.microsoft.com/office/drawing/2014/main" id="{40F77ADC-2340-45F3-9FCF-BC0A59C29335}"/>
              </a:ext>
            </a:extLst>
          </p:cNvPr>
          <p:cNvSpPr>
            <a:spLocks noGrp="1"/>
          </p:cNvSpPr>
          <p:nvPr>
            <p:ph type="title"/>
          </p:nvPr>
        </p:nvSpPr>
        <p:spPr>
          <a:xfrm>
            <a:off x="1318193" y="2440829"/>
            <a:ext cx="5432045" cy="1969200"/>
          </a:xfrm>
        </p:spPr>
        <p:txBody>
          <a:bodyPr vert="horz" lIns="0" tIns="0" rIns="0" bIns="0" rtlCol="0" anchor="b">
            <a:normAutofit/>
          </a:bodyPr>
          <a:lstStyle/>
          <a:p>
            <a:pPr lvl="0">
              <a:defRPr/>
            </a:pPr>
            <a:r>
              <a:rPr lang="en-US" sz="4500" i="0" dirty="0">
                <a:latin typeface="+mn-lt"/>
              </a:rPr>
              <a:t>BC* era Migrations be like…..</a:t>
            </a:r>
            <a:br>
              <a:rPr lang="en-US" sz="4500" dirty="0"/>
            </a:br>
            <a:endParaRPr lang="en-US" sz="4500" dirty="0"/>
          </a:p>
        </p:txBody>
      </p:sp>
      <p:cxnSp>
        <p:nvCxnSpPr>
          <p:cNvPr id="88" name="Straight Connector 87">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descr="A person in a garment&#10;&#10;Description automatically generated with medium confidence">
            <a:extLst>
              <a:ext uri="{FF2B5EF4-FFF2-40B4-BE49-F238E27FC236}">
                <a16:creationId xmlns:a16="http://schemas.microsoft.com/office/drawing/2014/main" id="{6E68950D-AE7A-FD93-C278-658EEFD22591}"/>
              </a:ext>
            </a:extLst>
          </p:cNvPr>
          <p:cNvPicPr>
            <a:picLocks noChangeAspect="1"/>
          </p:cNvPicPr>
          <p:nvPr/>
        </p:nvPicPr>
        <p:blipFill>
          <a:blip r:embed="rId2"/>
          <a:stretch>
            <a:fillRect/>
          </a:stretch>
        </p:blipFill>
        <p:spPr>
          <a:xfrm>
            <a:off x="7186681" y="900001"/>
            <a:ext cx="3687126" cy="5050856"/>
          </a:xfrm>
          <a:prstGeom prst="rect">
            <a:avLst/>
          </a:prstGeom>
        </p:spPr>
      </p:pic>
      <p:sp>
        <p:nvSpPr>
          <p:cNvPr id="3" name="Title 2">
            <a:extLst>
              <a:ext uri="{FF2B5EF4-FFF2-40B4-BE49-F238E27FC236}">
                <a16:creationId xmlns:a16="http://schemas.microsoft.com/office/drawing/2014/main" id="{FC6DBD39-901F-2714-F0D9-63EC3BE52634}"/>
              </a:ext>
            </a:extLst>
          </p:cNvPr>
          <p:cNvSpPr txBox="1">
            <a:spLocks/>
          </p:cNvSpPr>
          <p:nvPr/>
        </p:nvSpPr>
        <p:spPr>
          <a:xfrm>
            <a:off x="550579" y="5497285"/>
            <a:ext cx="5432045" cy="907143"/>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Univers"/>
                <a:ea typeface="+mj-ea"/>
                <a:cs typeface="+mj-cs"/>
              </a:rPr>
              <a:t>*Before CAF</a:t>
            </a:r>
          </a:p>
        </p:txBody>
      </p:sp>
    </p:spTree>
    <p:extLst>
      <p:ext uri="{BB962C8B-B14F-4D97-AF65-F5344CB8AC3E}">
        <p14:creationId xmlns:p14="http://schemas.microsoft.com/office/powerpoint/2010/main" val="4069524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DEE5C2-93CC-4336-A776-F4EAE4EDA638}"/>
              </a:ext>
            </a:extLst>
          </p:cNvPr>
          <p:cNvSpPr>
            <a:spLocks noGrp="1"/>
          </p:cNvSpPr>
          <p:nvPr>
            <p:ph type="title"/>
          </p:nvPr>
        </p:nvSpPr>
        <p:spPr>
          <a:xfrm>
            <a:off x="303035" y="262228"/>
            <a:ext cx="11081177" cy="1020602"/>
          </a:xfrm>
        </p:spPr>
        <p:txBody>
          <a:bodyPr/>
          <a:lstStyle/>
          <a:p>
            <a:pPr lvl="0" defTabSz="911764">
              <a:lnSpc>
                <a:spcPct val="100000"/>
              </a:lnSpc>
              <a:spcBef>
                <a:spcPts val="0"/>
              </a:spcBef>
              <a:defRPr/>
            </a:pPr>
            <a:r>
              <a:rPr lang="en-US" dirty="0">
                <a:solidFill>
                  <a:srgbClr val="50E6FF"/>
                </a:solidFill>
                <a:ea typeface="+mn-ea"/>
                <a:cs typeface="+mn-cs"/>
              </a:rPr>
              <a:t>Streamline migrations with CAF &amp; WAF</a:t>
            </a:r>
            <a:br>
              <a:rPr lang="en-US" dirty="0">
                <a:solidFill>
                  <a:srgbClr val="50E6FF"/>
                </a:solidFill>
                <a:ea typeface="+mn-ea"/>
                <a:cs typeface="+mn-cs"/>
              </a:rPr>
            </a:br>
            <a:endParaRPr lang="en-US" dirty="0"/>
          </a:p>
        </p:txBody>
      </p:sp>
      <p:sp>
        <p:nvSpPr>
          <p:cNvPr id="600" name="Rectangle 599">
            <a:extLst>
              <a:ext uri="{FF2B5EF4-FFF2-40B4-BE49-F238E27FC236}">
                <a16:creationId xmlns:a16="http://schemas.microsoft.com/office/drawing/2014/main" id="{AD7E46A5-3111-44EA-A460-2B8DCDC46683}"/>
              </a:ext>
            </a:extLst>
          </p:cNvPr>
          <p:cNvSpPr/>
          <p:nvPr/>
        </p:nvSpPr>
        <p:spPr>
          <a:xfrm>
            <a:off x="6517076" y="2625086"/>
            <a:ext cx="777240" cy="777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Migration execution</a:t>
            </a:r>
          </a:p>
        </p:txBody>
      </p:sp>
      <p:sp>
        <p:nvSpPr>
          <p:cNvPr id="599" name="Rectangle 598">
            <a:extLst>
              <a:ext uri="{FF2B5EF4-FFF2-40B4-BE49-F238E27FC236}">
                <a16:creationId xmlns:a16="http://schemas.microsoft.com/office/drawing/2014/main" id="{97415616-F092-4FBB-ADAC-018687D08929}"/>
              </a:ext>
            </a:extLst>
          </p:cNvPr>
          <p:cNvSpPr/>
          <p:nvPr/>
        </p:nvSpPr>
        <p:spPr>
          <a:xfrm>
            <a:off x="8956325" y="2625086"/>
            <a:ext cx="777240" cy="777240"/>
          </a:xfrm>
          <a:prstGeom prst="rect">
            <a:avLst/>
          </a:pr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Security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Governance</a:t>
            </a:r>
          </a:p>
        </p:txBody>
      </p:sp>
      <p:sp>
        <p:nvSpPr>
          <p:cNvPr id="597" name="Rectangle 596">
            <a:extLst>
              <a:ext uri="{FF2B5EF4-FFF2-40B4-BE49-F238E27FC236}">
                <a16:creationId xmlns:a16="http://schemas.microsoft.com/office/drawing/2014/main" id="{D8DFF245-F74F-459F-ADDD-4DE556ECB2D7}"/>
              </a:ext>
            </a:extLst>
          </p:cNvPr>
          <p:cNvSpPr/>
          <p:nvPr/>
        </p:nvSpPr>
        <p:spPr>
          <a:xfrm>
            <a:off x="8143242" y="2625086"/>
            <a:ext cx="777240" cy="777240"/>
          </a:xfrm>
          <a:prstGeom prst="rect">
            <a:avLst/>
          </a:pr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30" normalizeH="0" baseline="0" noProof="0">
                <a:ln>
                  <a:noFill/>
                </a:ln>
                <a:solidFill>
                  <a:prstClr val="black"/>
                </a:solidFill>
                <a:effectLst/>
                <a:uLnTx/>
                <a:uFillTx/>
                <a:latin typeface="Segoe UI"/>
                <a:ea typeface="+mn-ea"/>
                <a:cs typeface="+mn-cs"/>
              </a:rPr>
              <a:t>Azure administration</a:t>
            </a:r>
          </a:p>
        </p:txBody>
      </p:sp>
      <p:sp>
        <p:nvSpPr>
          <p:cNvPr id="586" name="Rectangle 585">
            <a:extLst>
              <a:ext uri="{FF2B5EF4-FFF2-40B4-BE49-F238E27FC236}">
                <a16:creationId xmlns:a16="http://schemas.microsoft.com/office/drawing/2014/main" id="{2F9A6AFB-E004-4D4C-AA16-2957A8F4EFF1}"/>
              </a:ext>
            </a:extLst>
          </p:cNvPr>
          <p:cNvSpPr/>
          <p:nvPr/>
        </p:nvSpPr>
        <p:spPr>
          <a:xfrm>
            <a:off x="7330159" y="2625086"/>
            <a:ext cx="777240" cy="777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Specific migration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workloads committed</a:t>
            </a:r>
          </a:p>
        </p:txBody>
      </p:sp>
      <p:sp>
        <p:nvSpPr>
          <p:cNvPr id="679" name="Freeform: Shape 678">
            <a:extLst>
              <a:ext uri="{FF2B5EF4-FFF2-40B4-BE49-F238E27FC236}">
                <a16:creationId xmlns:a16="http://schemas.microsoft.com/office/drawing/2014/main" id="{247B31A2-4E42-46E9-A275-83FA998BBE37}"/>
              </a:ext>
            </a:extLst>
          </p:cNvPr>
          <p:cNvSpPr/>
          <p:nvPr/>
        </p:nvSpPr>
        <p:spPr>
          <a:xfrm>
            <a:off x="12412" y="2625086"/>
            <a:ext cx="777240" cy="777240"/>
          </a:xfrm>
          <a:custGeom>
            <a:avLst/>
            <a:gdLst>
              <a:gd name="connsiteX0" fmla="*/ 768485 w 773684"/>
              <a:gd name="connsiteY0" fmla="*/ 779319 h 779319"/>
              <a:gd name="connsiteX1" fmla="*/ 0 w 773684"/>
              <a:gd name="connsiteY1" fmla="*/ 779319 h 779319"/>
              <a:gd name="connsiteX2" fmla="*/ 0 w 773684"/>
              <a:gd name="connsiteY2" fmla="*/ 0 h 779319"/>
              <a:gd name="connsiteX3" fmla="*/ 768485 w 773684"/>
              <a:gd name="connsiteY3" fmla="*/ 0 h 779319"/>
              <a:gd name="connsiteX4" fmla="*/ 773684 w 773684"/>
              <a:gd name="connsiteY4" fmla="*/ 786 h 779319"/>
              <a:gd name="connsiteX5" fmla="*/ 773684 w 773684"/>
              <a:gd name="connsiteY5" fmla="*/ 778533 h 77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684" h="779319">
                <a:moveTo>
                  <a:pt x="768485" y="779319"/>
                </a:moveTo>
                <a:lnTo>
                  <a:pt x="0" y="779319"/>
                </a:lnTo>
                <a:lnTo>
                  <a:pt x="0" y="0"/>
                </a:lnTo>
                <a:lnTo>
                  <a:pt x="768485" y="0"/>
                </a:lnTo>
                <a:lnTo>
                  <a:pt x="773684" y="786"/>
                </a:lnTo>
                <a:lnTo>
                  <a:pt x="773684" y="7785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prstClr val="black"/>
                </a:solidFill>
                <a:effectLst/>
                <a:uLnTx/>
                <a:uFillTx/>
                <a:latin typeface="Segoe UI"/>
                <a:ea typeface="+mn-ea"/>
                <a:cs typeface="+mn-cs"/>
              </a:rPr>
              <a:t>High level business strategy</a:t>
            </a:r>
          </a:p>
        </p:txBody>
      </p:sp>
      <p:sp>
        <p:nvSpPr>
          <p:cNvPr id="584" name="Rectangle 583">
            <a:extLst>
              <a:ext uri="{FF2B5EF4-FFF2-40B4-BE49-F238E27FC236}">
                <a16:creationId xmlns:a16="http://schemas.microsoft.com/office/drawing/2014/main" id="{0A0707BB-A322-4B6B-A51C-BA32BC32B9BF}"/>
              </a:ext>
            </a:extLst>
          </p:cNvPr>
          <p:cNvSpPr/>
          <p:nvPr/>
        </p:nvSpPr>
        <p:spPr>
          <a:xfrm>
            <a:off x="825495" y="2625086"/>
            <a:ext cx="777240" cy="7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prstClr val="black"/>
                </a:solidFill>
                <a:effectLst/>
                <a:uLnTx/>
                <a:uFillTx/>
                <a:latin typeface="Segoe UI"/>
                <a:ea typeface="+mn-ea"/>
                <a:cs typeface="+mn-cs"/>
              </a:rPr>
              <a:t>Key stakeholder </a:t>
            </a:r>
            <a:br>
              <a:rPr kumimoji="0" lang="en-IN" sz="900" b="0" i="0" u="none" strike="noStrike" kern="1200" cap="none" spc="0" normalizeH="0" baseline="0" noProof="0">
                <a:ln>
                  <a:noFill/>
                </a:ln>
                <a:solidFill>
                  <a:prstClr val="black"/>
                </a:solidFill>
                <a:effectLst/>
                <a:uLnTx/>
                <a:uFillTx/>
                <a:latin typeface="Segoe UI"/>
                <a:ea typeface="+mn-ea"/>
                <a:cs typeface="+mn-cs"/>
              </a:rPr>
            </a:br>
            <a:r>
              <a:rPr kumimoji="0" lang="en-IN" sz="900" b="0" i="0" u="none" strike="noStrike" kern="1200" cap="none" spc="0" normalizeH="0" baseline="0" noProof="0">
                <a:ln>
                  <a:noFill/>
                </a:ln>
                <a:solidFill>
                  <a:prstClr val="black"/>
                </a:solidFill>
                <a:effectLst/>
                <a:uLnTx/>
                <a:uFillTx/>
                <a:latin typeface="Segoe UI"/>
                <a:ea typeface="+mn-ea"/>
                <a:cs typeface="+mn-cs"/>
              </a:rPr>
              <a:t>sign off</a:t>
            </a:r>
          </a:p>
        </p:txBody>
      </p:sp>
      <p:sp>
        <p:nvSpPr>
          <p:cNvPr id="583" name="Rectangle 582">
            <a:extLst>
              <a:ext uri="{FF2B5EF4-FFF2-40B4-BE49-F238E27FC236}">
                <a16:creationId xmlns:a16="http://schemas.microsoft.com/office/drawing/2014/main" id="{C0AF7ED4-3A22-4C5D-8827-F5A4BAE61426}"/>
              </a:ext>
            </a:extLst>
          </p:cNvPr>
          <p:cNvSpPr/>
          <p:nvPr/>
        </p:nvSpPr>
        <p:spPr>
          <a:xfrm>
            <a:off x="1638578" y="2625086"/>
            <a:ext cx="777240" cy="7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Migration funding committed </a:t>
            </a:r>
            <a:endParaRPr kumimoji="0" lang="en-IN" sz="9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Segoe UI"/>
              <a:ea typeface="+mn-ea"/>
              <a:cs typeface="+mn-cs"/>
            </a:endParaRPr>
          </a:p>
        </p:txBody>
      </p:sp>
      <p:sp>
        <p:nvSpPr>
          <p:cNvPr id="561" name="Rectangle 560">
            <a:extLst>
              <a:ext uri="{FF2B5EF4-FFF2-40B4-BE49-F238E27FC236}">
                <a16:creationId xmlns:a16="http://schemas.microsoft.com/office/drawing/2014/main" id="{B4D0732C-DAED-49C1-B17D-3AEA4939923E}"/>
              </a:ext>
            </a:extLst>
          </p:cNvPr>
          <p:cNvSpPr/>
          <p:nvPr/>
        </p:nvSpPr>
        <p:spPr>
          <a:xfrm>
            <a:off x="2451661" y="2625086"/>
            <a:ext cx="777240" cy="777240"/>
          </a:xfrm>
          <a:prstGeom prst="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Migration and Operation Partner</a:t>
            </a:r>
          </a:p>
        </p:txBody>
      </p:sp>
      <p:sp>
        <p:nvSpPr>
          <p:cNvPr id="524" name="Freeform: Shape 523">
            <a:extLst>
              <a:ext uri="{FF2B5EF4-FFF2-40B4-BE49-F238E27FC236}">
                <a16:creationId xmlns:a16="http://schemas.microsoft.com/office/drawing/2014/main" id="{7A693F51-D7B4-4D06-B065-2394DBF03D09}"/>
              </a:ext>
            </a:extLst>
          </p:cNvPr>
          <p:cNvSpPr/>
          <p:nvPr/>
        </p:nvSpPr>
        <p:spPr>
          <a:xfrm>
            <a:off x="9769408" y="2625086"/>
            <a:ext cx="777240" cy="777240"/>
          </a:xfrm>
          <a:custGeom>
            <a:avLst/>
            <a:gdLst>
              <a:gd name="connsiteX0" fmla="*/ 779320 w 779320"/>
              <a:gd name="connsiteY0" fmla="*/ 312928 h 312928"/>
              <a:gd name="connsiteX1" fmla="*/ 0 w 779320"/>
              <a:gd name="connsiteY1" fmla="*/ 312928 h 312928"/>
              <a:gd name="connsiteX2" fmla="*/ 0 w 779320"/>
              <a:gd name="connsiteY2" fmla="*/ 0 h 312928"/>
              <a:gd name="connsiteX3" fmla="*/ 779320 w 779320"/>
              <a:gd name="connsiteY3" fmla="*/ 0 h 312928"/>
              <a:gd name="connsiteX4" fmla="*/ 779320 w 779320"/>
              <a:gd name="connsiteY4" fmla="*/ 312928 h 31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12928">
                <a:moveTo>
                  <a:pt x="779320" y="312928"/>
                </a:moveTo>
                <a:lnTo>
                  <a:pt x="0" y="312928"/>
                </a:lnTo>
                <a:lnTo>
                  <a:pt x="0" y="0"/>
                </a:lnTo>
                <a:lnTo>
                  <a:pt x="779320" y="0"/>
                </a:lnTo>
                <a:lnTo>
                  <a:pt x="779320" y="31292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a:ea typeface="+mn-ea"/>
                <a:cs typeface="+mn-cs"/>
              </a:rPr>
              <a:t>Networking Landing Zone</a:t>
            </a:r>
          </a:p>
        </p:txBody>
      </p:sp>
      <p:sp>
        <p:nvSpPr>
          <p:cNvPr id="486" name="Rectangle 485">
            <a:extLst>
              <a:ext uri="{FF2B5EF4-FFF2-40B4-BE49-F238E27FC236}">
                <a16:creationId xmlns:a16="http://schemas.microsoft.com/office/drawing/2014/main" id="{19CBAE34-9DE4-43F3-99D6-ADDE8274EF5A}"/>
              </a:ext>
            </a:extLst>
          </p:cNvPr>
          <p:cNvSpPr/>
          <p:nvPr/>
        </p:nvSpPr>
        <p:spPr>
          <a:xfrm>
            <a:off x="3264744" y="2625086"/>
            <a:ext cx="777240" cy="7772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Assessment</a:t>
            </a:r>
          </a:p>
        </p:txBody>
      </p:sp>
      <p:sp>
        <p:nvSpPr>
          <p:cNvPr id="15" name="Block Arc 14" hidden="1">
            <a:extLst>
              <a:ext uri="{FF2B5EF4-FFF2-40B4-BE49-F238E27FC236}">
                <a16:creationId xmlns:a16="http://schemas.microsoft.com/office/drawing/2014/main" id="{A18A1384-F91F-4133-8581-21B262F0D566}"/>
              </a:ext>
            </a:extLst>
          </p:cNvPr>
          <p:cNvSpPr/>
          <p:nvPr>
            <p:custDataLst>
              <p:tags r:id="rId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17" name="Block Arc 16" hidden="1">
            <a:extLst>
              <a:ext uri="{FF2B5EF4-FFF2-40B4-BE49-F238E27FC236}">
                <a16:creationId xmlns:a16="http://schemas.microsoft.com/office/drawing/2014/main" id="{CA0E8247-89D9-4381-A9C1-5232384FC9B2}"/>
              </a:ext>
            </a:extLst>
          </p:cNvPr>
          <p:cNvSpPr/>
          <p:nvPr>
            <p:custDataLst>
              <p:tags r:id="rId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3" name="Block Arc 22" hidden="1">
            <a:extLst>
              <a:ext uri="{FF2B5EF4-FFF2-40B4-BE49-F238E27FC236}">
                <a16:creationId xmlns:a16="http://schemas.microsoft.com/office/drawing/2014/main" id="{D7255DD1-948A-4469-BAB1-AF89D0CB1AD1}"/>
              </a:ext>
            </a:extLst>
          </p:cNvPr>
          <p:cNvSpPr/>
          <p:nvPr>
            <p:custDataLst>
              <p:tags r:id="rId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6" name="Block Arc 25" hidden="1">
            <a:extLst>
              <a:ext uri="{FF2B5EF4-FFF2-40B4-BE49-F238E27FC236}">
                <a16:creationId xmlns:a16="http://schemas.microsoft.com/office/drawing/2014/main" id="{D74EB622-F971-419C-885C-E52519A4A596}"/>
              </a:ext>
            </a:extLst>
          </p:cNvPr>
          <p:cNvSpPr/>
          <p:nvPr>
            <p:custDataLst>
              <p:tags r:id="rId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7" name="Block Arc 26" hidden="1">
            <a:extLst>
              <a:ext uri="{FF2B5EF4-FFF2-40B4-BE49-F238E27FC236}">
                <a16:creationId xmlns:a16="http://schemas.microsoft.com/office/drawing/2014/main" id="{B1FB3A85-113B-45B8-B2A3-CF9953B085F4}"/>
              </a:ext>
            </a:extLst>
          </p:cNvPr>
          <p:cNvSpPr/>
          <p:nvPr>
            <p:custDataLst>
              <p:tags r:id="rId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8" name="Block Arc 27" hidden="1">
            <a:extLst>
              <a:ext uri="{FF2B5EF4-FFF2-40B4-BE49-F238E27FC236}">
                <a16:creationId xmlns:a16="http://schemas.microsoft.com/office/drawing/2014/main" id="{41448AB2-61E7-4C59-B652-7AFDDAEFA523}"/>
              </a:ext>
            </a:extLst>
          </p:cNvPr>
          <p:cNvSpPr/>
          <p:nvPr>
            <p:custDataLst>
              <p:tags r:id="rId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9" name="Block Arc 28" hidden="1">
            <a:extLst>
              <a:ext uri="{FF2B5EF4-FFF2-40B4-BE49-F238E27FC236}">
                <a16:creationId xmlns:a16="http://schemas.microsoft.com/office/drawing/2014/main" id="{4E6E3E34-F0AD-4109-831D-CB8202C3996C}"/>
              </a:ext>
            </a:extLst>
          </p:cNvPr>
          <p:cNvSpPr/>
          <p:nvPr>
            <p:custDataLst>
              <p:tags r:id="rId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0" name="Block Arc 29" hidden="1">
            <a:extLst>
              <a:ext uri="{FF2B5EF4-FFF2-40B4-BE49-F238E27FC236}">
                <a16:creationId xmlns:a16="http://schemas.microsoft.com/office/drawing/2014/main" id="{1E61BB00-EDC0-4DDB-A73E-71A19E312297}"/>
              </a:ext>
            </a:extLst>
          </p:cNvPr>
          <p:cNvSpPr/>
          <p:nvPr>
            <p:custDataLst>
              <p:tags r:id="rId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3" name="Block Arc 32" hidden="1">
            <a:extLst>
              <a:ext uri="{FF2B5EF4-FFF2-40B4-BE49-F238E27FC236}">
                <a16:creationId xmlns:a16="http://schemas.microsoft.com/office/drawing/2014/main" id="{85313246-C395-44AC-B163-BA9C7FDE02E4}"/>
              </a:ext>
            </a:extLst>
          </p:cNvPr>
          <p:cNvSpPr/>
          <p:nvPr>
            <p:custDataLst>
              <p:tags r:id="rId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5" name="Block Arc 34" hidden="1">
            <a:extLst>
              <a:ext uri="{FF2B5EF4-FFF2-40B4-BE49-F238E27FC236}">
                <a16:creationId xmlns:a16="http://schemas.microsoft.com/office/drawing/2014/main" id="{2F342779-D99F-4D2B-BBB8-D0C6029F5098}"/>
              </a:ext>
            </a:extLst>
          </p:cNvPr>
          <p:cNvSpPr/>
          <p:nvPr>
            <p:custDataLst>
              <p:tags r:id="rId1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6" name="Block Arc 35" hidden="1">
            <a:extLst>
              <a:ext uri="{FF2B5EF4-FFF2-40B4-BE49-F238E27FC236}">
                <a16:creationId xmlns:a16="http://schemas.microsoft.com/office/drawing/2014/main" id="{2939FF9C-A55F-4F65-9901-BCA07757F53E}"/>
              </a:ext>
            </a:extLst>
          </p:cNvPr>
          <p:cNvSpPr/>
          <p:nvPr>
            <p:custDataLst>
              <p:tags r:id="rId1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7" name="Block Arc 36" hidden="1">
            <a:extLst>
              <a:ext uri="{FF2B5EF4-FFF2-40B4-BE49-F238E27FC236}">
                <a16:creationId xmlns:a16="http://schemas.microsoft.com/office/drawing/2014/main" id="{AAE137F4-EB5C-4347-9002-0C0518190772}"/>
              </a:ext>
            </a:extLst>
          </p:cNvPr>
          <p:cNvSpPr/>
          <p:nvPr>
            <p:custDataLst>
              <p:tags r:id="rId1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8" name="Block Arc 37" hidden="1">
            <a:extLst>
              <a:ext uri="{FF2B5EF4-FFF2-40B4-BE49-F238E27FC236}">
                <a16:creationId xmlns:a16="http://schemas.microsoft.com/office/drawing/2014/main" id="{D2A03A81-BE5F-40A2-91B5-F54A7A1B2AB3}"/>
              </a:ext>
            </a:extLst>
          </p:cNvPr>
          <p:cNvSpPr/>
          <p:nvPr>
            <p:custDataLst>
              <p:tags r:id="rId1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9" name="Block Arc 38" hidden="1">
            <a:extLst>
              <a:ext uri="{FF2B5EF4-FFF2-40B4-BE49-F238E27FC236}">
                <a16:creationId xmlns:a16="http://schemas.microsoft.com/office/drawing/2014/main" id="{9F67D441-7D5A-4630-BF04-367A7AA68204}"/>
              </a:ext>
            </a:extLst>
          </p:cNvPr>
          <p:cNvSpPr/>
          <p:nvPr>
            <p:custDataLst>
              <p:tags r:id="rId1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0" name="Block Arc 39" hidden="1">
            <a:extLst>
              <a:ext uri="{FF2B5EF4-FFF2-40B4-BE49-F238E27FC236}">
                <a16:creationId xmlns:a16="http://schemas.microsoft.com/office/drawing/2014/main" id="{E75B721D-095F-4AE6-B1F2-B861CF651C3B}"/>
              </a:ext>
            </a:extLst>
          </p:cNvPr>
          <p:cNvSpPr/>
          <p:nvPr>
            <p:custDataLst>
              <p:tags r:id="rId15"/>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1" name="Block Arc 40" hidden="1">
            <a:extLst>
              <a:ext uri="{FF2B5EF4-FFF2-40B4-BE49-F238E27FC236}">
                <a16:creationId xmlns:a16="http://schemas.microsoft.com/office/drawing/2014/main" id="{10330C2F-A17D-48C8-9A5E-F4D6E254C4AF}"/>
              </a:ext>
            </a:extLst>
          </p:cNvPr>
          <p:cNvSpPr/>
          <p:nvPr>
            <p:custDataLst>
              <p:tags r:id="rId16"/>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2" name="Block Arc 41" hidden="1">
            <a:extLst>
              <a:ext uri="{FF2B5EF4-FFF2-40B4-BE49-F238E27FC236}">
                <a16:creationId xmlns:a16="http://schemas.microsoft.com/office/drawing/2014/main" id="{677BB4B9-E6C8-4F9C-B35A-187EEE981FAE}"/>
              </a:ext>
            </a:extLst>
          </p:cNvPr>
          <p:cNvSpPr/>
          <p:nvPr>
            <p:custDataLst>
              <p:tags r:id="rId17"/>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3" name="Block Arc 42" hidden="1">
            <a:extLst>
              <a:ext uri="{FF2B5EF4-FFF2-40B4-BE49-F238E27FC236}">
                <a16:creationId xmlns:a16="http://schemas.microsoft.com/office/drawing/2014/main" id="{1C5B02EB-66CD-4E46-839C-1AECF992732C}"/>
              </a:ext>
            </a:extLst>
          </p:cNvPr>
          <p:cNvSpPr/>
          <p:nvPr>
            <p:custDataLst>
              <p:tags r:id="rId18"/>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4" name="Block Arc 43" hidden="1">
            <a:extLst>
              <a:ext uri="{FF2B5EF4-FFF2-40B4-BE49-F238E27FC236}">
                <a16:creationId xmlns:a16="http://schemas.microsoft.com/office/drawing/2014/main" id="{33586051-4921-44B1-A1CC-0FAB49A33A6C}"/>
              </a:ext>
            </a:extLst>
          </p:cNvPr>
          <p:cNvSpPr/>
          <p:nvPr>
            <p:custDataLst>
              <p:tags r:id="rId19"/>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5" name="Block Arc 44" hidden="1">
            <a:extLst>
              <a:ext uri="{FF2B5EF4-FFF2-40B4-BE49-F238E27FC236}">
                <a16:creationId xmlns:a16="http://schemas.microsoft.com/office/drawing/2014/main" id="{827CA672-F4AE-4B78-A91A-DD06C5FE7E52}"/>
              </a:ext>
            </a:extLst>
          </p:cNvPr>
          <p:cNvSpPr/>
          <p:nvPr>
            <p:custDataLst>
              <p:tags r:id="rId20"/>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6" name="Block Arc 45" hidden="1">
            <a:extLst>
              <a:ext uri="{FF2B5EF4-FFF2-40B4-BE49-F238E27FC236}">
                <a16:creationId xmlns:a16="http://schemas.microsoft.com/office/drawing/2014/main" id="{2E8F78A2-E2EB-463A-AB92-DB2595C5D22C}"/>
              </a:ext>
            </a:extLst>
          </p:cNvPr>
          <p:cNvSpPr/>
          <p:nvPr>
            <p:custDataLst>
              <p:tags r:id="rId21"/>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7" name="Block Arc 46" hidden="1">
            <a:extLst>
              <a:ext uri="{FF2B5EF4-FFF2-40B4-BE49-F238E27FC236}">
                <a16:creationId xmlns:a16="http://schemas.microsoft.com/office/drawing/2014/main" id="{E7B4938F-5CCC-4B34-AF6C-10697A12F172}"/>
              </a:ext>
            </a:extLst>
          </p:cNvPr>
          <p:cNvSpPr/>
          <p:nvPr>
            <p:custDataLst>
              <p:tags r:id="rId22"/>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8" name="Block Arc 47" hidden="1">
            <a:extLst>
              <a:ext uri="{FF2B5EF4-FFF2-40B4-BE49-F238E27FC236}">
                <a16:creationId xmlns:a16="http://schemas.microsoft.com/office/drawing/2014/main" id="{B351F859-22F4-4CB6-B811-4244CBA38CE0}"/>
              </a:ext>
            </a:extLst>
          </p:cNvPr>
          <p:cNvSpPr/>
          <p:nvPr>
            <p:custDataLst>
              <p:tags r:id="rId23"/>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9" name="Block Arc 48" hidden="1">
            <a:extLst>
              <a:ext uri="{FF2B5EF4-FFF2-40B4-BE49-F238E27FC236}">
                <a16:creationId xmlns:a16="http://schemas.microsoft.com/office/drawing/2014/main" id="{EF705391-DFCE-45B2-BA0F-B10568FED03E}"/>
              </a:ext>
            </a:extLst>
          </p:cNvPr>
          <p:cNvSpPr/>
          <p:nvPr>
            <p:custDataLst>
              <p:tags r:id="rId24"/>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4" name="Block Arc 53" hidden="1">
            <a:extLst>
              <a:ext uri="{FF2B5EF4-FFF2-40B4-BE49-F238E27FC236}">
                <a16:creationId xmlns:a16="http://schemas.microsoft.com/office/drawing/2014/main" id="{B0DC1832-E02E-4103-BB17-44B14A2E3AD5}"/>
              </a:ext>
            </a:extLst>
          </p:cNvPr>
          <p:cNvSpPr/>
          <p:nvPr>
            <p:custDataLst>
              <p:tags r:id="rId25"/>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5" name="Block Arc 54" hidden="1">
            <a:extLst>
              <a:ext uri="{FF2B5EF4-FFF2-40B4-BE49-F238E27FC236}">
                <a16:creationId xmlns:a16="http://schemas.microsoft.com/office/drawing/2014/main" id="{5EED955F-38EF-4702-9E30-94057FC6EE19}"/>
              </a:ext>
            </a:extLst>
          </p:cNvPr>
          <p:cNvSpPr/>
          <p:nvPr>
            <p:custDataLst>
              <p:tags r:id="rId26"/>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7" name="Block Arc 56" hidden="1">
            <a:extLst>
              <a:ext uri="{FF2B5EF4-FFF2-40B4-BE49-F238E27FC236}">
                <a16:creationId xmlns:a16="http://schemas.microsoft.com/office/drawing/2014/main" id="{1B1F8B74-0D18-4531-9BF7-00A9FCB0F023}"/>
              </a:ext>
            </a:extLst>
          </p:cNvPr>
          <p:cNvSpPr/>
          <p:nvPr>
            <p:custDataLst>
              <p:tags r:id="rId27"/>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8" name="Block Arc 57" hidden="1">
            <a:extLst>
              <a:ext uri="{FF2B5EF4-FFF2-40B4-BE49-F238E27FC236}">
                <a16:creationId xmlns:a16="http://schemas.microsoft.com/office/drawing/2014/main" id="{8F7B0D4F-DA60-46CF-B4DC-C4C19FFD8A68}"/>
              </a:ext>
            </a:extLst>
          </p:cNvPr>
          <p:cNvSpPr/>
          <p:nvPr>
            <p:custDataLst>
              <p:tags r:id="rId28"/>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1" name="Block Arc 60" hidden="1">
            <a:extLst>
              <a:ext uri="{FF2B5EF4-FFF2-40B4-BE49-F238E27FC236}">
                <a16:creationId xmlns:a16="http://schemas.microsoft.com/office/drawing/2014/main" id="{3B847CDC-5350-4F2D-857A-9B7042249318}"/>
              </a:ext>
            </a:extLst>
          </p:cNvPr>
          <p:cNvSpPr/>
          <p:nvPr>
            <p:custDataLst>
              <p:tags r:id="rId29"/>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2" name="Block Arc 61" hidden="1">
            <a:extLst>
              <a:ext uri="{FF2B5EF4-FFF2-40B4-BE49-F238E27FC236}">
                <a16:creationId xmlns:a16="http://schemas.microsoft.com/office/drawing/2014/main" id="{3AD5CCAF-D5D1-4FEF-ACEA-E1419B3A9CEF}"/>
              </a:ext>
            </a:extLst>
          </p:cNvPr>
          <p:cNvSpPr/>
          <p:nvPr>
            <p:custDataLst>
              <p:tags r:id="rId30"/>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5" name="Block Arc 64" hidden="1">
            <a:extLst>
              <a:ext uri="{FF2B5EF4-FFF2-40B4-BE49-F238E27FC236}">
                <a16:creationId xmlns:a16="http://schemas.microsoft.com/office/drawing/2014/main" id="{9B7269F6-9668-4C7F-AF55-9301EAF382B6}"/>
              </a:ext>
            </a:extLst>
          </p:cNvPr>
          <p:cNvSpPr/>
          <p:nvPr>
            <p:custDataLst>
              <p:tags r:id="rId3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6" name="Block Arc 65" hidden="1">
            <a:extLst>
              <a:ext uri="{FF2B5EF4-FFF2-40B4-BE49-F238E27FC236}">
                <a16:creationId xmlns:a16="http://schemas.microsoft.com/office/drawing/2014/main" id="{8F38B48A-7566-424D-9197-595C777958EA}"/>
              </a:ext>
            </a:extLst>
          </p:cNvPr>
          <p:cNvSpPr/>
          <p:nvPr>
            <p:custDataLst>
              <p:tags r:id="rId3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9" name="Block Arc 68" hidden="1">
            <a:extLst>
              <a:ext uri="{FF2B5EF4-FFF2-40B4-BE49-F238E27FC236}">
                <a16:creationId xmlns:a16="http://schemas.microsoft.com/office/drawing/2014/main" id="{45E93407-AFD6-43A3-B1FB-BA21B80DA0A0}"/>
              </a:ext>
            </a:extLst>
          </p:cNvPr>
          <p:cNvSpPr/>
          <p:nvPr>
            <p:custDataLst>
              <p:tags r:id="rId3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0" name="Block Arc 69" hidden="1">
            <a:extLst>
              <a:ext uri="{FF2B5EF4-FFF2-40B4-BE49-F238E27FC236}">
                <a16:creationId xmlns:a16="http://schemas.microsoft.com/office/drawing/2014/main" id="{127E5F4C-3E5A-4DA9-B56D-A627EF2AFB83}"/>
              </a:ext>
            </a:extLst>
          </p:cNvPr>
          <p:cNvSpPr/>
          <p:nvPr>
            <p:custDataLst>
              <p:tags r:id="rId3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2" name="Block Arc 71" hidden="1">
            <a:extLst>
              <a:ext uri="{FF2B5EF4-FFF2-40B4-BE49-F238E27FC236}">
                <a16:creationId xmlns:a16="http://schemas.microsoft.com/office/drawing/2014/main" id="{159E1B29-2875-4AD5-8CBC-04C905CA0E4F}"/>
              </a:ext>
            </a:extLst>
          </p:cNvPr>
          <p:cNvSpPr/>
          <p:nvPr>
            <p:custDataLst>
              <p:tags r:id="rId3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3" name="Block Arc 72" hidden="1">
            <a:extLst>
              <a:ext uri="{FF2B5EF4-FFF2-40B4-BE49-F238E27FC236}">
                <a16:creationId xmlns:a16="http://schemas.microsoft.com/office/drawing/2014/main" id="{F0B37446-888E-4109-8629-B4A8F7518CD9}"/>
              </a:ext>
            </a:extLst>
          </p:cNvPr>
          <p:cNvSpPr/>
          <p:nvPr>
            <p:custDataLst>
              <p:tags r:id="rId3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4" name="Block Arc 73" hidden="1">
            <a:extLst>
              <a:ext uri="{FF2B5EF4-FFF2-40B4-BE49-F238E27FC236}">
                <a16:creationId xmlns:a16="http://schemas.microsoft.com/office/drawing/2014/main" id="{B5DB7AF2-B7FD-475D-8A4C-65670032F291}"/>
              </a:ext>
            </a:extLst>
          </p:cNvPr>
          <p:cNvSpPr/>
          <p:nvPr>
            <p:custDataLst>
              <p:tags r:id="rId3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6" name="Block Arc 75" hidden="1">
            <a:extLst>
              <a:ext uri="{FF2B5EF4-FFF2-40B4-BE49-F238E27FC236}">
                <a16:creationId xmlns:a16="http://schemas.microsoft.com/office/drawing/2014/main" id="{09053CC4-4BC3-43DF-9F5E-D2E40A5E27AE}"/>
              </a:ext>
            </a:extLst>
          </p:cNvPr>
          <p:cNvSpPr/>
          <p:nvPr>
            <p:custDataLst>
              <p:tags r:id="rId3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7" name="Block Arc 76" hidden="1">
            <a:extLst>
              <a:ext uri="{FF2B5EF4-FFF2-40B4-BE49-F238E27FC236}">
                <a16:creationId xmlns:a16="http://schemas.microsoft.com/office/drawing/2014/main" id="{E4AA8FAB-6CDF-43EB-8CF3-D16331F56B02}"/>
              </a:ext>
            </a:extLst>
          </p:cNvPr>
          <p:cNvSpPr/>
          <p:nvPr>
            <p:custDataLst>
              <p:tags r:id="rId3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8" name="Block Arc 77" hidden="1">
            <a:extLst>
              <a:ext uri="{FF2B5EF4-FFF2-40B4-BE49-F238E27FC236}">
                <a16:creationId xmlns:a16="http://schemas.microsoft.com/office/drawing/2014/main" id="{3950F418-44C1-4685-9ACE-CC2B3268A39F}"/>
              </a:ext>
            </a:extLst>
          </p:cNvPr>
          <p:cNvSpPr/>
          <p:nvPr>
            <p:custDataLst>
              <p:tags r:id="rId4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9" name="Block Arc 78" hidden="1">
            <a:extLst>
              <a:ext uri="{FF2B5EF4-FFF2-40B4-BE49-F238E27FC236}">
                <a16:creationId xmlns:a16="http://schemas.microsoft.com/office/drawing/2014/main" id="{9D52F3FB-E9C9-4A22-8B6E-F9CA99461407}"/>
              </a:ext>
            </a:extLst>
          </p:cNvPr>
          <p:cNvSpPr/>
          <p:nvPr>
            <p:custDataLst>
              <p:tags r:id="rId4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0" name="Block Arc 79" hidden="1">
            <a:extLst>
              <a:ext uri="{FF2B5EF4-FFF2-40B4-BE49-F238E27FC236}">
                <a16:creationId xmlns:a16="http://schemas.microsoft.com/office/drawing/2014/main" id="{7507AA87-81CE-40EC-8667-AB50830C3177}"/>
              </a:ext>
            </a:extLst>
          </p:cNvPr>
          <p:cNvSpPr/>
          <p:nvPr>
            <p:custDataLst>
              <p:tags r:id="rId4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1" name="Block Arc 80" hidden="1">
            <a:extLst>
              <a:ext uri="{FF2B5EF4-FFF2-40B4-BE49-F238E27FC236}">
                <a16:creationId xmlns:a16="http://schemas.microsoft.com/office/drawing/2014/main" id="{E4DDD3D8-A045-4BFC-ADBA-7804EB9D4B5B}"/>
              </a:ext>
            </a:extLst>
          </p:cNvPr>
          <p:cNvSpPr/>
          <p:nvPr>
            <p:custDataLst>
              <p:tags r:id="rId4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2" name="Block Arc 81" hidden="1">
            <a:extLst>
              <a:ext uri="{FF2B5EF4-FFF2-40B4-BE49-F238E27FC236}">
                <a16:creationId xmlns:a16="http://schemas.microsoft.com/office/drawing/2014/main" id="{B7F22FCB-E891-49D5-8BE4-25F3140AD868}"/>
              </a:ext>
            </a:extLst>
          </p:cNvPr>
          <p:cNvSpPr/>
          <p:nvPr>
            <p:custDataLst>
              <p:tags r:id="rId4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97" name="Rectangle 96" hidden="1">
            <a:extLst>
              <a:ext uri="{FF2B5EF4-FFF2-40B4-BE49-F238E27FC236}">
                <a16:creationId xmlns:a16="http://schemas.microsoft.com/office/drawing/2014/main" id="{5DCDD05C-F233-4CD1-BDFF-2D2388751B22}"/>
              </a:ext>
            </a:extLst>
          </p:cNvPr>
          <p:cNvSpPr/>
          <p:nvPr/>
        </p:nvSpPr>
        <p:spPr>
          <a:xfrm>
            <a:off x="3048000" y="3036585"/>
            <a:ext cx="6096000" cy="369332"/>
          </a:xfrm>
          <a:prstGeom prst="rect">
            <a:avLst/>
          </a:prstGeom>
        </p:spPr>
        <p:txBody>
          <a:bodyPr>
            <a:spAutoFit/>
          </a:bodyPr>
          <a:lstStyle/>
          <a:p>
            <a:pPr marL="231775" marR="0" lvl="1" indent="-171450" algn="l" defTabSz="914400" rtl="0" eaLnBrk="1" fontAlgn="auto" latinLnBrk="0" hangingPunct="1">
              <a:lnSpc>
                <a:spcPct val="100000"/>
              </a:lnSpc>
              <a:spcBef>
                <a:spcPts val="100"/>
              </a:spcBef>
              <a:spcAft>
                <a:spcPts val="200"/>
              </a:spcAft>
              <a:buClrTx/>
              <a:buSzTx/>
              <a:buFont typeface="Arial" panose="020B0604020202020204" pitchFamily="34" charset="0"/>
              <a:buChar char="•"/>
              <a:tabLst>
                <a:tab pos="225425" algn="l"/>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311" name="Rectangle 310">
            <a:extLst>
              <a:ext uri="{FF2B5EF4-FFF2-40B4-BE49-F238E27FC236}">
                <a16:creationId xmlns:a16="http://schemas.microsoft.com/office/drawing/2014/main" id="{A70905CA-64C0-433B-82A9-F6BFC6DC309D}"/>
              </a:ext>
            </a:extLst>
          </p:cNvPr>
          <p:cNvSpPr/>
          <p:nvPr/>
        </p:nvSpPr>
        <p:spPr>
          <a:xfrm>
            <a:off x="9675342" y="2932474"/>
            <a:ext cx="776096" cy="820491"/>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endParaRPr kumimoji="0" lang="en-US" sz="950" b="0" i="0" u="none" strike="noStrike" kern="1200" cap="none" spc="0" normalizeH="0" baseline="0" noProof="0">
              <a:ln>
                <a:noFill/>
              </a:ln>
              <a:solidFill>
                <a:prstClr val="white"/>
              </a:solidFill>
              <a:effectLst/>
              <a:uLnTx/>
              <a:uFillTx/>
              <a:latin typeface="Segoe UI"/>
              <a:ea typeface="+mn-ea"/>
              <a:cs typeface="+mn-cs"/>
            </a:endParaRPr>
          </a:p>
        </p:txBody>
      </p:sp>
      <p:sp>
        <p:nvSpPr>
          <p:cNvPr id="684" name="Rectangle 683">
            <a:extLst>
              <a:ext uri="{FF2B5EF4-FFF2-40B4-BE49-F238E27FC236}">
                <a16:creationId xmlns:a16="http://schemas.microsoft.com/office/drawing/2014/main" id="{824393BB-CCE2-41C3-9372-E1EF464F8963}"/>
              </a:ext>
            </a:extLst>
          </p:cNvPr>
          <p:cNvSpPr/>
          <p:nvPr/>
        </p:nvSpPr>
        <p:spPr>
          <a:xfrm>
            <a:off x="315447" y="1825338"/>
            <a:ext cx="1593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Business strategy</a:t>
            </a:r>
            <a:endParaRPr kumimoji="0" lang="en-US" sz="1400" b="0" i="0" u="none" strike="noStrike" kern="1200" cap="none" spc="0" normalizeH="0" baseline="0" noProof="0">
              <a:ln>
                <a:noFill/>
              </a:ln>
              <a:solidFill>
                <a:prstClr val="white"/>
              </a:solidFill>
              <a:effectLst/>
              <a:uLnTx/>
              <a:uFillTx/>
              <a:latin typeface="Segoe UI Semibold"/>
              <a:ea typeface="Times New Roman" panose="02020603050405020304" pitchFamily="18" charset="0"/>
              <a:cs typeface="+mn-cs"/>
            </a:endParaRPr>
          </a:p>
        </p:txBody>
      </p:sp>
      <p:grpSp>
        <p:nvGrpSpPr>
          <p:cNvPr id="7" name="Group 6">
            <a:extLst>
              <a:ext uri="{FF2B5EF4-FFF2-40B4-BE49-F238E27FC236}">
                <a16:creationId xmlns:a16="http://schemas.microsoft.com/office/drawing/2014/main" id="{C45611C0-3F50-4282-A640-9F3547F2675F}"/>
              </a:ext>
            </a:extLst>
          </p:cNvPr>
          <p:cNvGrpSpPr/>
          <p:nvPr/>
        </p:nvGrpSpPr>
        <p:grpSpPr>
          <a:xfrm>
            <a:off x="449281" y="2161880"/>
            <a:ext cx="197618" cy="453304"/>
            <a:chOff x="559625" y="2541842"/>
            <a:chExt cx="197618" cy="453304"/>
          </a:xfrm>
        </p:grpSpPr>
        <p:sp>
          <p:nvSpPr>
            <p:cNvPr id="685" name="Diamond 684">
              <a:extLst>
                <a:ext uri="{FF2B5EF4-FFF2-40B4-BE49-F238E27FC236}">
                  <a16:creationId xmlns:a16="http://schemas.microsoft.com/office/drawing/2014/main" id="{4DE07F16-4D98-4CD8-8406-2ACBEC3B4086}"/>
                </a:ext>
              </a:extLst>
            </p:cNvPr>
            <p:cNvSpPr/>
            <p:nvPr/>
          </p:nvSpPr>
          <p:spPr>
            <a:xfrm>
              <a:off x="559625" y="2541842"/>
              <a:ext cx="197618" cy="183974"/>
            </a:xfrm>
            <a:prstGeom prst="diamond">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6" name="Straight Connector 685">
              <a:extLst>
                <a:ext uri="{FF2B5EF4-FFF2-40B4-BE49-F238E27FC236}">
                  <a16:creationId xmlns:a16="http://schemas.microsoft.com/office/drawing/2014/main" id="{9DD5EB0D-0CE7-466B-966E-E78357269686}"/>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687" name="Group 686">
            <a:extLst>
              <a:ext uri="{FF2B5EF4-FFF2-40B4-BE49-F238E27FC236}">
                <a16:creationId xmlns:a16="http://schemas.microsoft.com/office/drawing/2014/main" id="{ACF631FF-D51E-4D19-8391-0236690CCEB6}"/>
              </a:ext>
            </a:extLst>
          </p:cNvPr>
          <p:cNvGrpSpPr/>
          <p:nvPr/>
        </p:nvGrpSpPr>
        <p:grpSpPr>
          <a:xfrm rot="10800000">
            <a:off x="2580819" y="3419053"/>
            <a:ext cx="197618" cy="453304"/>
            <a:chOff x="559625" y="2541842"/>
            <a:chExt cx="197618" cy="453304"/>
          </a:xfrm>
        </p:grpSpPr>
        <p:sp>
          <p:nvSpPr>
            <p:cNvPr id="688" name="Diamond 687">
              <a:extLst>
                <a:ext uri="{FF2B5EF4-FFF2-40B4-BE49-F238E27FC236}">
                  <a16:creationId xmlns:a16="http://schemas.microsoft.com/office/drawing/2014/main" id="{5FC2CE00-7C11-46F2-B8F1-EE479AC6CE9B}"/>
                </a:ext>
              </a:extLst>
            </p:cNvPr>
            <p:cNvSpPr/>
            <p:nvPr/>
          </p:nvSpPr>
          <p:spPr>
            <a:xfrm>
              <a:off x="559625" y="2541842"/>
              <a:ext cx="197618" cy="183974"/>
            </a:xfrm>
            <a:prstGeom prst="diamond">
              <a:avLst/>
            </a:prstGeom>
            <a:solidFill>
              <a:srgbClr val="C9C9C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9" name="Straight Connector 688">
              <a:extLst>
                <a:ext uri="{FF2B5EF4-FFF2-40B4-BE49-F238E27FC236}">
                  <a16:creationId xmlns:a16="http://schemas.microsoft.com/office/drawing/2014/main" id="{8E978AA2-5344-40E5-990A-24310D3C1661}"/>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0" name="Rectangle 689">
            <a:extLst>
              <a:ext uri="{FF2B5EF4-FFF2-40B4-BE49-F238E27FC236}">
                <a16:creationId xmlns:a16="http://schemas.microsoft.com/office/drawing/2014/main" id="{173B50A6-B992-4DAE-99EA-8E6F11B148D1}"/>
              </a:ext>
            </a:extLst>
          </p:cNvPr>
          <p:cNvSpPr/>
          <p:nvPr/>
        </p:nvSpPr>
        <p:spPr>
          <a:xfrm>
            <a:off x="1364890" y="3765162"/>
            <a:ext cx="1472271"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Partner support</a:t>
            </a:r>
          </a:p>
        </p:txBody>
      </p:sp>
      <p:sp>
        <p:nvSpPr>
          <p:cNvPr id="691" name="Rectangle 690">
            <a:extLst>
              <a:ext uri="{FF2B5EF4-FFF2-40B4-BE49-F238E27FC236}">
                <a16:creationId xmlns:a16="http://schemas.microsoft.com/office/drawing/2014/main" id="{53DB4ABD-1BFE-443F-8C8B-247B3D5C1205}"/>
              </a:ext>
            </a:extLst>
          </p:cNvPr>
          <p:cNvSpPr/>
          <p:nvPr/>
        </p:nvSpPr>
        <p:spPr>
          <a:xfrm>
            <a:off x="1591627" y="10888941"/>
            <a:ext cx="2485056"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Discovery and assessment</a:t>
            </a:r>
          </a:p>
        </p:txBody>
      </p:sp>
      <p:sp>
        <p:nvSpPr>
          <p:cNvPr id="695" name="Rectangle 694">
            <a:extLst>
              <a:ext uri="{FF2B5EF4-FFF2-40B4-BE49-F238E27FC236}">
                <a16:creationId xmlns:a16="http://schemas.microsoft.com/office/drawing/2014/main" id="{187A1756-A6CE-4D55-B8D9-ED299D986FBD}"/>
              </a:ext>
            </a:extLst>
          </p:cNvPr>
          <p:cNvSpPr/>
          <p:nvPr/>
        </p:nvSpPr>
        <p:spPr>
          <a:xfrm>
            <a:off x="4645320" y="3879313"/>
            <a:ext cx="1835913"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TCO/ business case</a:t>
            </a:r>
          </a:p>
        </p:txBody>
      </p:sp>
      <p:sp>
        <p:nvSpPr>
          <p:cNvPr id="704" name="Rectangle 703">
            <a:extLst>
              <a:ext uri="{FF2B5EF4-FFF2-40B4-BE49-F238E27FC236}">
                <a16:creationId xmlns:a16="http://schemas.microsoft.com/office/drawing/2014/main" id="{AFD143F8-8A0E-475E-ABC7-D19C1B4D724E}"/>
              </a:ext>
            </a:extLst>
          </p:cNvPr>
          <p:cNvSpPr/>
          <p:nvPr/>
        </p:nvSpPr>
        <p:spPr>
          <a:xfrm>
            <a:off x="7523074" y="3876491"/>
            <a:ext cx="168493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Technical skilling</a:t>
            </a:r>
          </a:p>
        </p:txBody>
      </p:sp>
      <p:sp>
        <p:nvSpPr>
          <p:cNvPr id="716" name="Rectangle 715">
            <a:extLst>
              <a:ext uri="{FF2B5EF4-FFF2-40B4-BE49-F238E27FC236}">
                <a16:creationId xmlns:a16="http://schemas.microsoft.com/office/drawing/2014/main" id="{98CF7545-E5DC-41FE-97E4-DBB3705C5C78}"/>
              </a:ext>
            </a:extLst>
          </p:cNvPr>
          <p:cNvSpPr/>
          <p:nvPr/>
        </p:nvSpPr>
        <p:spPr>
          <a:xfrm>
            <a:off x="3428132" y="1825338"/>
            <a:ext cx="324088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 assessment and execution</a:t>
            </a:r>
          </a:p>
        </p:txBody>
      </p:sp>
      <p:sp>
        <p:nvSpPr>
          <p:cNvPr id="722" name="Rectangle 721">
            <a:extLst>
              <a:ext uri="{FF2B5EF4-FFF2-40B4-BE49-F238E27FC236}">
                <a16:creationId xmlns:a16="http://schemas.microsoft.com/office/drawing/2014/main" id="{EB4C245D-82D9-4CC0-B1EE-57BA543B870B}"/>
              </a:ext>
            </a:extLst>
          </p:cNvPr>
          <p:cNvSpPr/>
          <p:nvPr/>
        </p:nvSpPr>
        <p:spPr>
          <a:xfrm>
            <a:off x="8042029" y="1825338"/>
            <a:ext cx="2598165"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Security and compliance</a:t>
            </a:r>
          </a:p>
        </p:txBody>
      </p:sp>
      <p:sp>
        <p:nvSpPr>
          <p:cNvPr id="729" name="Rectangle 728">
            <a:extLst>
              <a:ext uri="{FF2B5EF4-FFF2-40B4-BE49-F238E27FC236}">
                <a16:creationId xmlns:a16="http://schemas.microsoft.com/office/drawing/2014/main" id="{1929A828-F719-4A30-89D9-5C4D0D6DDD70}"/>
              </a:ext>
            </a:extLst>
          </p:cNvPr>
          <p:cNvSpPr/>
          <p:nvPr/>
        </p:nvSpPr>
        <p:spPr>
          <a:xfrm>
            <a:off x="10599146" y="1714009"/>
            <a:ext cx="1592854"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Cloud operations</a:t>
            </a:r>
          </a:p>
        </p:txBody>
      </p:sp>
      <p:grpSp>
        <p:nvGrpSpPr>
          <p:cNvPr id="730" name="Group 729">
            <a:extLst>
              <a:ext uri="{FF2B5EF4-FFF2-40B4-BE49-F238E27FC236}">
                <a16:creationId xmlns:a16="http://schemas.microsoft.com/office/drawing/2014/main" id="{2A55A2EE-CBA0-4FD0-933D-2661BDF81AE3}"/>
              </a:ext>
            </a:extLst>
          </p:cNvPr>
          <p:cNvGrpSpPr/>
          <p:nvPr/>
        </p:nvGrpSpPr>
        <p:grpSpPr>
          <a:xfrm>
            <a:off x="10857729" y="2161880"/>
            <a:ext cx="197618" cy="462013"/>
            <a:chOff x="559625" y="2533133"/>
            <a:chExt cx="197618" cy="462013"/>
          </a:xfrm>
          <a:solidFill>
            <a:schemeClr val="accent3">
              <a:lumMod val="50000"/>
            </a:schemeClr>
          </a:solidFill>
        </p:grpSpPr>
        <p:sp>
          <p:nvSpPr>
            <p:cNvPr id="731" name="Diamond 730">
              <a:extLst>
                <a:ext uri="{FF2B5EF4-FFF2-40B4-BE49-F238E27FC236}">
                  <a16:creationId xmlns:a16="http://schemas.microsoft.com/office/drawing/2014/main" id="{C6603EBA-3973-49BB-87E1-FF19BADB4128}"/>
                </a:ext>
              </a:extLst>
            </p:cNvPr>
            <p:cNvSpPr/>
            <p:nvPr/>
          </p:nvSpPr>
          <p:spPr>
            <a:xfrm>
              <a:off x="559625" y="2533133"/>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32" name="Straight Connector 731">
              <a:extLst>
                <a:ext uri="{FF2B5EF4-FFF2-40B4-BE49-F238E27FC236}">
                  <a16:creationId xmlns:a16="http://schemas.microsoft.com/office/drawing/2014/main" id="{81B7819E-C168-49FF-BBA2-0DF82FDDC098}"/>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33" name="Rectangle 732">
            <a:extLst>
              <a:ext uri="{FF2B5EF4-FFF2-40B4-BE49-F238E27FC236}">
                <a16:creationId xmlns:a16="http://schemas.microsoft.com/office/drawing/2014/main" id="{6E7A410C-861F-4087-8B97-58822C15268A}"/>
              </a:ext>
            </a:extLst>
          </p:cNvPr>
          <p:cNvSpPr/>
          <p:nvPr/>
        </p:nvSpPr>
        <p:spPr>
          <a:xfrm>
            <a:off x="9603727" y="3865841"/>
            <a:ext cx="1907788" cy="329076"/>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Landing zone design</a:t>
            </a:r>
          </a:p>
        </p:txBody>
      </p:sp>
      <p:sp>
        <p:nvSpPr>
          <p:cNvPr id="254" name="Rectangle 253">
            <a:extLst>
              <a:ext uri="{FF2B5EF4-FFF2-40B4-BE49-F238E27FC236}">
                <a16:creationId xmlns:a16="http://schemas.microsoft.com/office/drawing/2014/main" id="{DA737712-9C16-4956-AC47-9A2A2D0FAD31}"/>
              </a:ext>
            </a:extLst>
          </p:cNvPr>
          <p:cNvSpPr/>
          <p:nvPr/>
        </p:nvSpPr>
        <p:spPr>
          <a:xfrm rot="10800000" flipV="1">
            <a:off x="4077827" y="2625086"/>
            <a:ext cx="777240" cy="7772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Workload alignment</a:t>
            </a:r>
          </a:p>
        </p:txBody>
      </p:sp>
      <p:sp>
        <p:nvSpPr>
          <p:cNvPr id="255" name="Rectangle 254">
            <a:extLst>
              <a:ext uri="{FF2B5EF4-FFF2-40B4-BE49-F238E27FC236}">
                <a16:creationId xmlns:a16="http://schemas.microsoft.com/office/drawing/2014/main" id="{D9E11929-F9F4-43FD-A38D-883013AB6343}"/>
              </a:ext>
            </a:extLst>
          </p:cNvPr>
          <p:cNvSpPr/>
          <p:nvPr/>
        </p:nvSpPr>
        <p:spPr>
          <a:xfrm rot="10800000" flipH="1" flipV="1">
            <a:off x="10582491" y="2625087"/>
            <a:ext cx="777240" cy="77724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a:ea typeface="+mn-ea"/>
                <a:cs typeface="+mn-cs"/>
              </a:rPr>
              <a:t>DevOps operation &amp; automation</a:t>
            </a:r>
          </a:p>
        </p:txBody>
      </p:sp>
      <p:sp>
        <p:nvSpPr>
          <p:cNvPr id="265" name="Rectangle 264">
            <a:extLst>
              <a:ext uri="{FF2B5EF4-FFF2-40B4-BE49-F238E27FC236}">
                <a16:creationId xmlns:a16="http://schemas.microsoft.com/office/drawing/2014/main" id="{6A8A53DA-00FE-4A47-8D44-F714797A54DA}"/>
              </a:ext>
            </a:extLst>
          </p:cNvPr>
          <p:cNvSpPr/>
          <p:nvPr/>
        </p:nvSpPr>
        <p:spPr>
          <a:xfrm>
            <a:off x="5703993" y="2625086"/>
            <a:ext cx="777240" cy="777240"/>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Financial analysis</a:t>
            </a:r>
          </a:p>
        </p:txBody>
      </p:sp>
      <p:sp>
        <p:nvSpPr>
          <p:cNvPr id="267" name="Rectangle 266">
            <a:extLst>
              <a:ext uri="{FF2B5EF4-FFF2-40B4-BE49-F238E27FC236}">
                <a16:creationId xmlns:a16="http://schemas.microsoft.com/office/drawing/2014/main" id="{E0039288-B235-4294-AE95-67CF93FA1816}"/>
              </a:ext>
            </a:extLst>
          </p:cNvPr>
          <p:cNvSpPr/>
          <p:nvPr/>
        </p:nvSpPr>
        <p:spPr>
          <a:xfrm>
            <a:off x="4890910" y="2625086"/>
            <a:ext cx="777240" cy="777240"/>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strategy</a:t>
            </a:r>
          </a:p>
        </p:txBody>
      </p:sp>
      <p:sp>
        <p:nvSpPr>
          <p:cNvPr id="5" name="Freeform: Shape 4">
            <a:extLst>
              <a:ext uri="{FF2B5EF4-FFF2-40B4-BE49-F238E27FC236}">
                <a16:creationId xmlns:a16="http://schemas.microsoft.com/office/drawing/2014/main" id="{58BEE02F-02AE-4FA7-A7FC-2A3489AEFABF}"/>
              </a:ext>
            </a:extLst>
          </p:cNvPr>
          <p:cNvSpPr/>
          <p:nvPr/>
        </p:nvSpPr>
        <p:spPr>
          <a:xfrm>
            <a:off x="11395573" y="2625086"/>
            <a:ext cx="777240" cy="777240"/>
          </a:xfrm>
          <a:custGeom>
            <a:avLst/>
            <a:gdLst>
              <a:gd name="connsiteX0" fmla="*/ 779320 w 779320"/>
              <a:gd name="connsiteY0" fmla="*/ 368808 h 368808"/>
              <a:gd name="connsiteX1" fmla="*/ 0 w 779320"/>
              <a:gd name="connsiteY1" fmla="*/ 368808 h 368808"/>
              <a:gd name="connsiteX2" fmla="*/ 0 w 779320"/>
              <a:gd name="connsiteY2" fmla="*/ 0 h 368808"/>
              <a:gd name="connsiteX3" fmla="*/ 779320 w 779320"/>
              <a:gd name="connsiteY3" fmla="*/ 0 h 368808"/>
              <a:gd name="connsiteX4" fmla="*/ 779320 w 779320"/>
              <a:gd name="connsiteY4" fmla="*/ 368808 h 3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68808">
                <a:moveTo>
                  <a:pt x="779320" y="368808"/>
                </a:moveTo>
                <a:lnTo>
                  <a:pt x="0" y="368808"/>
                </a:lnTo>
                <a:lnTo>
                  <a:pt x="0" y="0"/>
                </a:lnTo>
                <a:lnTo>
                  <a:pt x="779320" y="0"/>
                </a:lnTo>
                <a:lnTo>
                  <a:pt x="779320" y="3688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a:ea typeface="+mn-ea"/>
                <a:cs typeface="+mn-cs"/>
              </a:rPr>
              <a:t>Identify Next Projects</a:t>
            </a:r>
          </a:p>
        </p:txBody>
      </p:sp>
      <p:grpSp>
        <p:nvGrpSpPr>
          <p:cNvPr id="186" name="Group 185">
            <a:extLst>
              <a:ext uri="{FF2B5EF4-FFF2-40B4-BE49-F238E27FC236}">
                <a16:creationId xmlns:a16="http://schemas.microsoft.com/office/drawing/2014/main" id="{EBB5AA03-5C81-450F-95B6-5A376E9FDD27}"/>
              </a:ext>
            </a:extLst>
          </p:cNvPr>
          <p:cNvGrpSpPr/>
          <p:nvPr/>
        </p:nvGrpSpPr>
        <p:grpSpPr>
          <a:xfrm>
            <a:off x="9005549" y="2161880"/>
            <a:ext cx="197618" cy="462013"/>
            <a:chOff x="559625" y="2533133"/>
            <a:chExt cx="197618" cy="462013"/>
          </a:xfrm>
          <a:solidFill>
            <a:schemeClr val="accent3">
              <a:lumMod val="50000"/>
            </a:schemeClr>
          </a:solidFill>
        </p:grpSpPr>
        <p:sp>
          <p:nvSpPr>
            <p:cNvPr id="187" name="Diamond 186">
              <a:extLst>
                <a:ext uri="{FF2B5EF4-FFF2-40B4-BE49-F238E27FC236}">
                  <a16:creationId xmlns:a16="http://schemas.microsoft.com/office/drawing/2014/main" id="{06997737-5525-48F7-964C-9BAB608E28F3}"/>
                </a:ext>
              </a:extLst>
            </p:cNvPr>
            <p:cNvSpPr/>
            <p:nvPr/>
          </p:nvSpPr>
          <p:spPr>
            <a:xfrm>
              <a:off x="559625" y="2533133"/>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188" name="Straight Connector 187">
              <a:extLst>
                <a:ext uri="{FF2B5EF4-FFF2-40B4-BE49-F238E27FC236}">
                  <a16:creationId xmlns:a16="http://schemas.microsoft.com/office/drawing/2014/main" id="{82875101-CB8A-4FC3-9ED7-0932001757FE}"/>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10EE33D-BE97-437B-83A0-EF2355FFFE0E}"/>
              </a:ext>
            </a:extLst>
          </p:cNvPr>
          <p:cNvGrpSpPr/>
          <p:nvPr/>
        </p:nvGrpSpPr>
        <p:grpSpPr>
          <a:xfrm>
            <a:off x="4131650" y="5445791"/>
            <a:ext cx="4136186" cy="885316"/>
            <a:chOff x="6940134" y="5393759"/>
            <a:chExt cx="4136186" cy="885316"/>
          </a:xfrm>
        </p:grpSpPr>
        <p:sp>
          <p:nvSpPr>
            <p:cNvPr id="165" name="Rectangle 164">
              <a:extLst>
                <a:ext uri="{FF2B5EF4-FFF2-40B4-BE49-F238E27FC236}">
                  <a16:creationId xmlns:a16="http://schemas.microsoft.com/office/drawing/2014/main" id="{0420CA0E-E4CF-4029-A4EA-E4CE973779E6}"/>
                </a:ext>
              </a:extLst>
            </p:cNvPr>
            <p:cNvSpPr/>
            <p:nvPr/>
          </p:nvSpPr>
          <p:spPr bwMode="auto">
            <a:xfrm>
              <a:off x="6974691" y="5393759"/>
              <a:ext cx="4101629"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ts val="0"/>
                </a:spcBef>
                <a:spcAft>
                  <a:spcPts val="40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Just follow the framework!</a:t>
              </a:r>
            </a:p>
          </p:txBody>
        </p:sp>
        <p:grpSp>
          <p:nvGrpSpPr>
            <p:cNvPr id="167" name="extend" descr="extend, connect, datacenters">
              <a:extLst>
                <a:ext uri="{FF2B5EF4-FFF2-40B4-BE49-F238E27FC236}">
                  <a16:creationId xmlns:a16="http://schemas.microsoft.com/office/drawing/2014/main" id="{6AADB2E5-6CFE-4B52-A970-BCB55886317E}"/>
                </a:ext>
              </a:extLst>
            </p:cNvPr>
            <p:cNvGrpSpPr>
              <a:grpSpLocks noChangeAspect="1"/>
            </p:cNvGrpSpPr>
            <p:nvPr/>
          </p:nvGrpSpPr>
          <p:grpSpPr bwMode="auto">
            <a:xfrm>
              <a:off x="6940134" y="5594884"/>
              <a:ext cx="516533" cy="483047"/>
              <a:chOff x="1633" y="784"/>
              <a:chExt cx="280" cy="280"/>
            </a:xfrm>
          </p:grpSpPr>
          <p:sp>
            <p:nvSpPr>
              <p:cNvPr id="168" name="Rectangle 18">
                <a:extLst>
                  <a:ext uri="{FF2B5EF4-FFF2-40B4-BE49-F238E27FC236}">
                    <a16:creationId xmlns:a16="http://schemas.microsoft.com/office/drawing/2014/main" id="{2C1749C0-8AE4-4C21-A781-2F1AD840B255}"/>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19">
                <a:extLst>
                  <a:ext uri="{FF2B5EF4-FFF2-40B4-BE49-F238E27FC236}">
                    <a16:creationId xmlns:a16="http://schemas.microsoft.com/office/drawing/2014/main" id="{706C7CEF-FF20-4F31-886D-B68C977E7788}"/>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20">
                <a:extLst>
                  <a:ext uri="{FF2B5EF4-FFF2-40B4-BE49-F238E27FC236}">
                    <a16:creationId xmlns:a16="http://schemas.microsoft.com/office/drawing/2014/main" id="{EE13A820-5D48-49B8-9A65-018343A8EA51}"/>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21">
                <a:extLst>
                  <a:ext uri="{FF2B5EF4-FFF2-40B4-BE49-F238E27FC236}">
                    <a16:creationId xmlns:a16="http://schemas.microsoft.com/office/drawing/2014/main" id="{1BE5E468-A155-4455-8E07-EF3740AE3EC1}"/>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22">
                <a:extLst>
                  <a:ext uri="{FF2B5EF4-FFF2-40B4-BE49-F238E27FC236}">
                    <a16:creationId xmlns:a16="http://schemas.microsoft.com/office/drawing/2014/main" id="{5C35C6A9-20EE-4855-A861-8F38124670AA}"/>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23">
                <a:extLst>
                  <a:ext uri="{FF2B5EF4-FFF2-40B4-BE49-F238E27FC236}">
                    <a16:creationId xmlns:a16="http://schemas.microsoft.com/office/drawing/2014/main" id="{E98BC73F-F722-443D-B982-0FFDA0E9D0E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24">
                <a:extLst>
                  <a:ext uri="{FF2B5EF4-FFF2-40B4-BE49-F238E27FC236}">
                    <a16:creationId xmlns:a16="http://schemas.microsoft.com/office/drawing/2014/main" id="{B09AB3C6-BA23-4604-84BC-57A7AB215B3E}"/>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25">
                <a:extLst>
                  <a:ext uri="{FF2B5EF4-FFF2-40B4-BE49-F238E27FC236}">
                    <a16:creationId xmlns:a16="http://schemas.microsoft.com/office/drawing/2014/main" id="{01600782-F352-48B7-84E1-F1083F016F70}"/>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26">
                <a:extLst>
                  <a:ext uri="{FF2B5EF4-FFF2-40B4-BE49-F238E27FC236}">
                    <a16:creationId xmlns:a16="http://schemas.microsoft.com/office/drawing/2014/main" id="{41B653F6-FC08-447C-B4C6-067436201E50}"/>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Oval 27">
                <a:extLst>
                  <a:ext uri="{FF2B5EF4-FFF2-40B4-BE49-F238E27FC236}">
                    <a16:creationId xmlns:a16="http://schemas.microsoft.com/office/drawing/2014/main" id="{C4F8E6D4-D594-4195-A3B6-141AA152258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28">
                <a:extLst>
                  <a:ext uri="{FF2B5EF4-FFF2-40B4-BE49-F238E27FC236}">
                    <a16:creationId xmlns:a16="http://schemas.microsoft.com/office/drawing/2014/main" id="{F1F84844-C6A1-48BF-8CDE-FBB1E5161152}"/>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29">
                <a:extLst>
                  <a:ext uri="{FF2B5EF4-FFF2-40B4-BE49-F238E27FC236}">
                    <a16:creationId xmlns:a16="http://schemas.microsoft.com/office/drawing/2014/main" id="{9FF0369E-90E8-42CA-986A-BE622B5D7356}"/>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30">
                <a:extLst>
                  <a:ext uri="{FF2B5EF4-FFF2-40B4-BE49-F238E27FC236}">
                    <a16:creationId xmlns:a16="http://schemas.microsoft.com/office/drawing/2014/main" id="{7035583C-E173-420F-964C-475CDDDD5399}"/>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31">
                <a:extLst>
                  <a:ext uri="{FF2B5EF4-FFF2-40B4-BE49-F238E27FC236}">
                    <a16:creationId xmlns:a16="http://schemas.microsoft.com/office/drawing/2014/main" id="{1571C8F2-42DE-44A2-9BF0-5F2C6D1E6DC7}"/>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Oval 32">
                <a:extLst>
                  <a:ext uri="{FF2B5EF4-FFF2-40B4-BE49-F238E27FC236}">
                    <a16:creationId xmlns:a16="http://schemas.microsoft.com/office/drawing/2014/main" id="{820DB17B-62F1-49A4-B531-B9BBF0E82778}"/>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Oval 33">
                <a:extLst>
                  <a:ext uri="{FF2B5EF4-FFF2-40B4-BE49-F238E27FC236}">
                    <a16:creationId xmlns:a16="http://schemas.microsoft.com/office/drawing/2014/main" id="{161D1E90-16AE-439B-AEC4-D9AB6CA9C3D1}"/>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34">
                <a:extLst>
                  <a:ext uri="{FF2B5EF4-FFF2-40B4-BE49-F238E27FC236}">
                    <a16:creationId xmlns:a16="http://schemas.microsoft.com/office/drawing/2014/main" id="{04B8A1AC-491F-430B-AD25-A867E57593BD}"/>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35">
                <a:extLst>
                  <a:ext uri="{FF2B5EF4-FFF2-40B4-BE49-F238E27FC236}">
                    <a16:creationId xmlns:a16="http://schemas.microsoft.com/office/drawing/2014/main" id="{C9DD802E-0DB7-4820-B5E7-B651924530DB}"/>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36">
                <a:extLst>
                  <a:ext uri="{FF2B5EF4-FFF2-40B4-BE49-F238E27FC236}">
                    <a16:creationId xmlns:a16="http://schemas.microsoft.com/office/drawing/2014/main" id="{95E7149A-4C05-4577-80C4-EE0274F41668}"/>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9" name="Group 238">
            <a:extLst>
              <a:ext uri="{FF2B5EF4-FFF2-40B4-BE49-F238E27FC236}">
                <a16:creationId xmlns:a16="http://schemas.microsoft.com/office/drawing/2014/main" id="{56997A50-9132-46E4-A0D1-38C2830FE352}"/>
              </a:ext>
            </a:extLst>
          </p:cNvPr>
          <p:cNvGrpSpPr/>
          <p:nvPr/>
        </p:nvGrpSpPr>
        <p:grpSpPr>
          <a:xfrm>
            <a:off x="4909087" y="2161880"/>
            <a:ext cx="197618" cy="462013"/>
            <a:chOff x="559625" y="2533133"/>
            <a:chExt cx="197618" cy="462013"/>
          </a:xfrm>
          <a:solidFill>
            <a:schemeClr val="accent3">
              <a:lumMod val="50000"/>
            </a:schemeClr>
          </a:solidFill>
        </p:grpSpPr>
        <p:sp>
          <p:nvSpPr>
            <p:cNvPr id="240" name="Diamond 239">
              <a:extLst>
                <a:ext uri="{FF2B5EF4-FFF2-40B4-BE49-F238E27FC236}">
                  <a16:creationId xmlns:a16="http://schemas.microsoft.com/office/drawing/2014/main" id="{DD27A109-C72F-4306-99D8-096034809417}"/>
                </a:ext>
              </a:extLst>
            </p:cNvPr>
            <p:cNvSpPr/>
            <p:nvPr/>
          </p:nvSpPr>
          <p:spPr>
            <a:xfrm>
              <a:off x="559625" y="2533133"/>
              <a:ext cx="197618" cy="183974"/>
            </a:xfrm>
            <a:prstGeom prst="diamond">
              <a:avLst/>
            </a:prstGeom>
            <a:solidFill>
              <a:srgbClr val="9BFA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41" name="Straight Connector 240">
              <a:extLst>
                <a:ext uri="{FF2B5EF4-FFF2-40B4-BE49-F238E27FC236}">
                  <a16:creationId xmlns:a16="http://schemas.microsoft.com/office/drawing/2014/main" id="{BFE7F793-9FD6-4F35-A8E9-5EB19CD36699}"/>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5F1B3CA8-B848-4373-9031-CFC50C6B1338}"/>
              </a:ext>
            </a:extLst>
          </p:cNvPr>
          <p:cNvGrpSpPr/>
          <p:nvPr/>
        </p:nvGrpSpPr>
        <p:grpSpPr>
          <a:xfrm rot="10800000">
            <a:off x="5747820" y="3419053"/>
            <a:ext cx="197618" cy="453304"/>
            <a:chOff x="559625" y="2541842"/>
            <a:chExt cx="197618" cy="453304"/>
          </a:xfrm>
        </p:grpSpPr>
        <p:sp>
          <p:nvSpPr>
            <p:cNvPr id="245" name="Diamond 244">
              <a:extLst>
                <a:ext uri="{FF2B5EF4-FFF2-40B4-BE49-F238E27FC236}">
                  <a16:creationId xmlns:a16="http://schemas.microsoft.com/office/drawing/2014/main" id="{76E6624A-C196-4486-9A17-1785B03F2BD4}"/>
                </a:ext>
              </a:extLst>
            </p:cNvPr>
            <p:cNvSpPr/>
            <p:nvPr/>
          </p:nvSpPr>
          <p:spPr>
            <a:xfrm>
              <a:off x="559625" y="2541842"/>
              <a:ext cx="197618" cy="183974"/>
            </a:xfrm>
            <a:prstGeom prst="diamond">
              <a:avLst/>
            </a:prstGeom>
            <a:solidFill>
              <a:srgbClr val="9BFA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46" name="Straight Connector 245">
              <a:extLst>
                <a:ext uri="{FF2B5EF4-FFF2-40B4-BE49-F238E27FC236}">
                  <a16:creationId xmlns:a16="http://schemas.microsoft.com/office/drawing/2014/main" id="{C8E7D209-3CF1-4BBB-9D22-0C0427A89A7B}"/>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54B625F-A257-456C-88E6-E4015C019A66}"/>
              </a:ext>
            </a:extLst>
          </p:cNvPr>
          <p:cNvGrpSpPr/>
          <p:nvPr/>
        </p:nvGrpSpPr>
        <p:grpSpPr>
          <a:xfrm rot="10800000">
            <a:off x="8143241" y="3419053"/>
            <a:ext cx="197618" cy="453304"/>
            <a:chOff x="559625" y="2541842"/>
            <a:chExt cx="197618" cy="453304"/>
          </a:xfrm>
        </p:grpSpPr>
        <p:sp>
          <p:nvSpPr>
            <p:cNvPr id="248" name="Diamond 247">
              <a:extLst>
                <a:ext uri="{FF2B5EF4-FFF2-40B4-BE49-F238E27FC236}">
                  <a16:creationId xmlns:a16="http://schemas.microsoft.com/office/drawing/2014/main" id="{4683F6DB-E52A-432C-B20C-2828B70419E7}"/>
                </a:ext>
              </a:extLst>
            </p:cNvPr>
            <p:cNvSpPr/>
            <p:nvPr/>
          </p:nvSpPr>
          <p:spPr>
            <a:xfrm>
              <a:off x="559625" y="2541842"/>
              <a:ext cx="197618" cy="183974"/>
            </a:xfrm>
            <a:prstGeom prst="diamond">
              <a:avLst/>
            </a:prstGeom>
            <a:solidFill>
              <a:srgbClr val="00BEDE"/>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49" name="Straight Connector 248">
              <a:extLst>
                <a:ext uri="{FF2B5EF4-FFF2-40B4-BE49-F238E27FC236}">
                  <a16:creationId xmlns:a16="http://schemas.microsoft.com/office/drawing/2014/main" id="{56104C7D-F0AF-4781-A471-7662AAF6EC5C}"/>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91E8287-74D6-4256-9F2A-B922AA77897B}"/>
              </a:ext>
            </a:extLst>
          </p:cNvPr>
          <p:cNvGrpSpPr/>
          <p:nvPr/>
        </p:nvGrpSpPr>
        <p:grpSpPr>
          <a:xfrm rot="10800000">
            <a:off x="10098373" y="3419054"/>
            <a:ext cx="197618" cy="453304"/>
            <a:chOff x="559625" y="2541842"/>
            <a:chExt cx="197618" cy="453304"/>
          </a:xfrm>
        </p:grpSpPr>
        <p:sp>
          <p:nvSpPr>
            <p:cNvPr id="251" name="Diamond 250">
              <a:extLst>
                <a:ext uri="{FF2B5EF4-FFF2-40B4-BE49-F238E27FC236}">
                  <a16:creationId xmlns:a16="http://schemas.microsoft.com/office/drawing/2014/main" id="{F3FAC186-EC8B-46C6-BC59-C2144FF30A8E}"/>
                </a:ext>
              </a:extLst>
            </p:cNvPr>
            <p:cNvSpPr/>
            <p:nvPr/>
          </p:nvSpPr>
          <p:spPr>
            <a:xfrm>
              <a:off x="559625" y="2541842"/>
              <a:ext cx="197618" cy="183974"/>
            </a:xfrm>
            <a:prstGeom prst="diamond">
              <a:avLst/>
            </a:prstGeom>
            <a:solidFill>
              <a:srgbClr val="0090A8"/>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52" name="Straight Connector 251">
              <a:extLst>
                <a:ext uri="{FF2B5EF4-FFF2-40B4-BE49-F238E27FC236}">
                  <a16:creationId xmlns:a16="http://schemas.microsoft.com/office/drawing/2014/main" id="{DB0BC652-8461-4DDB-B79B-B4825C39ADEF}"/>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0964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2875002"/>
            <a:ext cx="10478121" cy="830997"/>
          </a:xfrm>
          <a:noFill/>
        </p:spPr>
        <p:txBody>
          <a:bodyPr/>
          <a:lstStyle/>
          <a:p>
            <a:r>
              <a:rPr lang="en-US" sz="6000" dirty="0">
                <a:latin typeface="Segoe UI Semibold" panose="020B0702040204020203" pitchFamily="34" charset="0"/>
                <a:cs typeface="Segoe UI Semibold" panose="020B0702040204020203" pitchFamily="34" charset="0"/>
              </a:rPr>
              <a:t>https://aka.ms/031122</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72336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553998"/>
          </a:xfrm>
          <a:prstGeom prst="rect">
            <a:avLst/>
          </a:prstGeom>
          <a:noFill/>
        </p:spPr>
        <p:txBody>
          <a:bodyPr wrap="square" lIns="0" tIns="0" rIns="0" bIns="0" rtlCol="0">
            <a:spAutoFit/>
          </a:bodyPr>
          <a:lstStyle/>
          <a:p>
            <a:pPr lvl="0" defTabSz="914367">
              <a:defRPr/>
            </a:pPr>
            <a:r>
              <a:rPr lang="en-US" sz="3600" spc="-50" dirty="0">
                <a:latin typeface="+mj-lt"/>
              </a:rPr>
              <a:t>Pro Tips</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28005" y="1663070"/>
            <a:ext cx="9878738"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rPr>
              <a:t>CAF is by the field, for the field. Everyone is contributing. MSFT, Partners, Customers.</a:t>
            </a:r>
          </a:p>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rPr>
              <a:t>CAF is battle-tested guidance plus best practices that help you confidently adopt Azure and achieve business outcomes.</a:t>
            </a:r>
          </a:p>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rPr>
              <a:t>Anti-patterns. Avoid them as much as possible. If you don’t know what they are, RT$M</a:t>
            </a:r>
            <a:r>
              <a:rPr lang="en-US" sz="1600" dirty="0">
                <a:solidFill>
                  <a:schemeClr val="tx1"/>
                </a:solidFill>
                <a:ea typeface="Segoe UI Black"/>
                <a:cs typeface="Calibri" panose="020F0502020204030204"/>
                <a:sym typeface="Wingdings" panose="05000000000000000000" pitchFamily="2" charset="2"/>
              </a:rPr>
              <a:t></a:t>
            </a:r>
            <a:endParaRPr lang="en-US" sz="1600" dirty="0">
              <a:solidFill>
                <a:schemeClr val="tx1"/>
              </a:solidFill>
              <a:ea typeface="Segoe UI Black"/>
              <a:cs typeface="Calibri" panose="020F0502020204030204"/>
            </a:endParaRPr>
          </a:p>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rPr>
              <a:t>A strategy with clearly defined &amp; measurable business outcomes is a must-have. You can’t adopt Azure without it. No strategy = nearly-guaranteed failure.</a:t>
            </a:r>
          </a:p>
          <a:p>
            <a:pPr marL="285750" indent="-285750">
              <a:buFont typeface="Arial" panose="020B0604020202020204" pitchFamily="34" charset="0"/>
              <a:buChar char="•"/>
              <a:defRPr/>
            </a:pPr>
            <a:r>
              <a:rPr lang="en-US" sz="1600" dirty="0">
                <a:solidFill>
                  <a:schemeClr val="tx1"/>
                </a:solidFill>
                <a:ea typeface="Segoe UI Black"/>
                <a:cs typeface="Calibri" panose="020F0502020204030204"/>
              </a:rPr>
              <a:t>Landing Zones are no longer optional. Not all foundations are equal. You can never go wrong with</a:t>
            </a:r>
            <a:r>
              <a:rPr lang="en-US" sz="1600" dirty="0">
                <a:solidFill>
                  <a:schemeClr val="tx1"/>
                </a:solidFill>
                <a:ea typeface="Segoe UI Black"/>
                <a:cs typeface="Calibri" panose="020F0502020204030204"/>
                <a:sym typeface="Wingdings" panose="05000000000000000000" pitchFamily="2" charset="2"/>
              </a:rPr>
              <a:t> the Azure Landing Zone Conceptual Architecture. Use it to accelerate adoption by months.</a:t>
            </a:r>
          </a:p>
          <a:p>
            <a:pPr marL="285750" indent="-285750">
              <a:buFont typeface="Arial" panose="020B0604020202020204" pitchFamily="34" charset="0"/>
              <a:buChar char="•"/>
              <a:defRPr/>
            </a:pPr>
            <a:r>
              <a:rPr lang="en-US" sz="1600" dirty="0">
                <a:solidFill>
                  <a:schemeClr val="tx1"/>
                </a:solidFill>
                <a:ea typeface="Segoe UI Black"/>
                <a:cs typeface="Calibri" panose="020F0502020204030204"/>
                <a:sym typeface="Wingdings" panose="05000000000000000000" pitchFamily="2" charset="2"/>
              </a:rPr>
              <a:t>Focus on design disciplines, considerations and recommendations. Don’t forget about trade-offs. Be a trusted advisor.</a:t>
            </a:r>
          </a:p>
          <a:p>
            <a:pPr marL="285750" indent="-285750">
              <a:buFont typeface="Arial" panose="020B0604020202020204" pitchFamily="34" charset="0"/>
              <a:buChar char="•"/>
              <a:defRPr/>
            </a:pPr>
            <a:r>
              <a:rPr lang="en-US" sz="1600" dirty="0">
                <a:solidFill>
                  <a:schemeClr val="tx1"/>
                </a:solidFill>
                <a:ea typeface="Segoe UI Black"/>
                <a:cs typeface="Calibri" panose="020F0502020204030204"/>
                <a:sym typeface="Wingdings" panose="05000000000000000000" pitchFamily="2" charset="2"/>
              </a:rPr>
              <a:t>Deploy a well-managed, well-governed, highly modular, super-scalable Azure environment in minutes. Not days, not weeks, not months – in minutes (ok, </a:t>
            </a:r>
            <a:r>
              <a:rPr lang="en-US" sz="1600">
                <a:solidFill>
                  <a:schemeClr val="tx1"/>
                </a:solidFill>
                <a:ea typeface="Segoe UI Black"/>
                <a:cs typeface="Calibri" panose="020F0502020204030204"/>
                <a:sym typeface="Wingdings" panose="05000000000000000000" pitchFamily="2" charset="2"/>
              </a:rPr>
              <a:t>maybe hours).</a:t>
            </a:r>
            <a:endParaRPr lang="en-US" sz="1600" dirty="0">
              <a:solidFill>
                <a:schemeClr val="tx1"/>
              </a:solidFill>
              <a:ea typeface="Segoe UI Black"/>
              <a:cs typeface="Calibri" panose="020F0502020204030204"/>
              <a:sym typeface="Wingdings" panose="05000000000000000000" pitchFamily="2" charset="2"/>
            </a:endParaRPr>
          </a:p>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sym typeface="Wingdings" panose="05000000000000000000" pitchFamily="2" charset="2"/>
              </a:rPr>
              <a:t>Customers hate customizations. Customizations break repeatability. Customizations can be expensive.</a:t>
            </a:r>
          </a:p>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sym typeface="Wingdings" panose="05000000000000000000" pitchFamily="2" charset="2"/>
              </a:rPr>
              <a:t>You can’t have Well Architected workloads without adopting the CAF methodology,</a:t>
            </a:r>
          </a:p>
          <a:p>
            <a:pPr marL="285750" indent="-285750">
              <a:buFont typeface="Arial" panose="020B0604020202020204" pitchFamily="34" charset="0"/>
              <a:buChar char="•"/>
              <a:defRPr/>
            </a:pPr>
            <a:r>
              <a:rPr lang="en-US" sz="1600" dirty="0">
                <a:solidFill>
                  <a:schemeClr val="tx1"/>
                </a:solidFill>
                <a:ea typeface="Segoe UI Black"/>
                <a:cs typeface="Calibri" panose="020F0502020204030204"/>
              </a:rPr>
              <a:t>Don’t try to re-invent the wheel. But do make it better by sharing feedback.</a:t>
            </a:r>
            <a:endParaRPr lang="en-US" sz="1600" dirty="0">
              <a:solidFill>
                <a:schemeClr val="tx1"/>
              </a:solidFill>
              <a:ea typeface="Segoe UI Black"/>
              <a:cs typeface="Calibri" panose="020F0502020204030204"/>
              <a:sym typeface="Wingdings" panose="05000000000000000000" pitchFamily="2" charset="2"/>
            </a:endParaRPr>
          </a:p>
          <a:p>
            <a:pPr lvl="0">
              <a:defRPr/>
            </a:pPr>
            <a:endParaRPr lang="en-US" sz="1600" dirty="0">
              <a:solidFill>
                <a:schemeClr val="tx1"/>
              </a:solidFill>
              <a:latin typeface="Segoe"/>
              <a:ea typeface="Segoe UI Black"/>
              <a:cs typeface="Calibri" panose="020F0502020204030204"/>
            </a:endParaRPr>
          </a:p>
        </p:txBody>
      </p:sp>
    </p:spTree>
    <p:extLst>
      <p:ext uri="{BB962C8B-B14F-4D97-AF65-F5344CB8AC3E}">
        <p14:creationId xmlns:p14="http://schemas.microsoft.com/office/powerpoint/2010/main" val="1534604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0712" y="2875001"/>
            <a:ext cx="10780607" cy="553998"/>
          </a:xfrm>
          <a:noFill/>
        </p:spPr>
        <p:txBody>
          <a:bodyPr/>
          <a:lstStyle/>
          <a:p>
            <a:r>
              <a:rPr lang="en-US" sz="4000">
                <a:latin typeface="Segoe UI Semibold" panose="020B0702040204020203" pitchFamily="34" charset="0"/>
                <a:cs typeface="Segoe UI Semibold" panose="020B0702040204020203" pitchFamily="34" charset="0"/>
              </a:rPr>
              <a:t>Tools, templates, and assessments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49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10863" y="329646"/>
            <a:ext cx="11018520" cy="553998"/>
          </a:xfrm>
        </p:spPr>
        <p:txBody>
          <a:bodyPr wrap="square" anchor="t">
            <a:normAutofit fontScale="90000"/>
          </a:bodyPr>
          <a:lstStyle/>
          <a:p>
            <a:r>
              <a:rPr lang="en-US" dirty="0">
                <a:solidFill>
                  <a:schemeClr val="tx1"/>
                </a:solidFill>
              </a:rPr>
              <a:t>F</a:t>
            </a:r>
            <a:r>
              <a:rPr lang="en-US" sz="3600" b="0" i="0" dirty="0">
                <a:solidFill>
                  <a:schemeClr val="tx1"/>
                </a:solidFill>
                <a:effectLst/>
              </a:rPr>
              <a:t>ind </a:t>
            </a:r>
            <a:r>
              <a:rPr lang="en-US" sz="3600" b="1" i="1" dirty="0">
                <a:solidFill>
                  <a:srgbClr val="4BE8FF"/>
                </a:solidFill>
                <a:effectLst/>
              </a:rPr>
              <a:t>your</a:t>
            </a:r>
            <a:r>
              <a:rPr lang="en-US" sz="3600" b="1" i="1" dirty="0">
                <a:solidFill>
                  <a:schemeClr val="tx1"/>
                </a:solidFill>
                <a:effectLst/>
              </a:rPr>
              <a:t> </a:t>
            </a:r>
            <a:r>
              <a:rPr lang="en-US" sz="3600" b="1" i="1" dirty="0">
                <a:solidFill>
                  <a:srgbClr val="4BE8FF"/>
                </a:solidFill>
                <a:effectLst/>
              </a:rPr>
              <a:t>path</a:t>
            </a:r>
            <a:r>
              <a:rPr lang="en-US" sz="3600" b="0" i="1" dirty="0">
                <a:solidFill>
                  <a:schemeClr val="tx1"/>
                </a:solidFill>
                <a:effectLst/>
              </a:rPr>
              <a:t>—</a:t>
            </a:r>
            <a:r>
              <a:rPr lang="en-US" sz="3600" b="0" dirty="0">
                <a:solidFill>
                  <a:schemeClr val="tx1"/>
                </a:solidFill>
                <a:effectLst/>
              </a:rPr>
              <a:t>get started on </a:t>
            </a:r>
            <a:r>
              <a:rPr lang="en-US" sz="3600" b="1" dirty="0">
                <a:solidFill>
                  <a:schemeClr val="tx1"/>
                </a:solidFill>
                <a:effectLst/>
              </a:rPr>
              <a:t>your journey</a:t>
            </a:r>
            <a:br>
              <a:rPr lang="en-US" b="0" i="0" dirty="0">
                <a:solidFill>
                  <a:schemeClr val="tx1"/>
                </a:solidFill>
                <a:effectLst/>
              </a:rPr>
            </a:br>
            <a:endParaRPr lang="en-US" dirty="0">
              <a:solidFill>
                <a:schemeClr val="tx1"/>
              </a:solidFill>
            </a:endParaRPr>
          </a:p>
        </p:txBody>
      </p:sp>
      <p:sp>
        <p:nvSpPr>
          <p:cNvPr id="7" name="TextBox 6">
            <a:extLst>
              <a:ext uri="{FF2B5EF4-FFF2-40B4-BE49-F238E27FC236}">
                <a16:creationId xmlns:a16="http://schemas.microsoft.com/office/drawing/2014/main" id="{D7D108ED-A42A-442E-82F7-1C49973B78F1}"/>
              </a:ext>
            </a:extLst>
          </p:cNvPr>
          <p:cNvSpPr txBox="1"/>
          <p:nvPr/>
        </p:nvSpPr>
        <p:spPr>
          <a:xfrm>
            <a:off x="8277789" y="2484345"/>
            <a:ext cx="3184537" cy="1538883"/>
          </a:xfrm>
          <a:prstGeom prst="rect">
            <a:avLst/>
          </a:prstGeom>
          <a:noFill/>
        </p:spPr>
        <p:txBody>
          <a:bodyPr wrap="square" lIns="0" tIns="0" rIns="0" bIns="0" rtlCol="0">
            <a:spAutoFit/>
          </a:bodyPr>
          <a:lstStyle/>
          <a:p>
            <a:pPr algn="l"/>
            <a:r>
              <a:rPr lang="en-US" sz="2000"/>
              <a:t>Use the </a:t>
            </a:r>
            <a:r>
              <a:rPr lang="en-US" sz="2000" u="sng">
                <a:solidFill>
                  <a:srgbClr val="4BE8FF"/>
                </a:solidFill>
                <a:hlinkClick r:id="rId3"/>
              </a:rPr>
              <a:t>Get Started Guides </a:t>
            </a:r>
            <a:r>
              <a:rPr lang="en-US" sz="2000"/>
              <a:t>as your roadmap through the Cloud Adoption Framework to overcome common blockers</a:t>
            </a:r>
          </a:p>
        </p:txBody>
      </p:sp>
      <p:pic>
        <p:nvPicPr>
          <p:cNvPr id="4" name="Picture 3">
            <a:extLst>
              <a:ext uri="{FF2B5EF4-FFF2-40B4-BE49-F238E27FC236}">
                <a16:creationId xmlns:a16="http://schemas.microsoft.com/office/drawing/2014/main" id="{34371D86-5D95-42C2-818A-8D4CCCB906F2}"/>
              </a:ext>
            </a:extLst>
          </p:cNvPr>
          <p:cNvPicPr>
            <a:picLocks noChangeAspect="1"/>
          </p:cNvPicPr>
          <p:nvPr/>
        </p:nvPicPr>
        <p:blipFill>
          <a:blip r:embed="rId4"/>
          <a:stretch>
            <a:fillRect/>
          </a:stretch>
        </p:blipFill>
        <p:spPr>
          <a:xfrm>
            <a:off x="1607127" y="1426090"/>
            <a:ext cx="5986718" cy="4619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589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chemeClr val="tx1"/>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Tools, templates, and assessments</a:t>
            </a: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none" strike="noStrike" kern="1200" cap="none" spc="0" normalizeH="0" baseline="0" noProof="0">
              <a:ln>
                <a:noFill/>
              </a:ln>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954107"/>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hlinkClick r:id="rId10">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hlinkClick r:id="rId11">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a:ln>
                <a:noFill/>
              </a:ln>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hlinkClick r:id="rId12">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14">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16">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Microsoft Azure Well-Architected </a:t>
            </a:r>
            <a:r>
              <a:rPr lang="en-US" sz="1200">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R</a:t>
            </a:r>
            <a:r>
              <a:rPr kumimoji="0" lang="en-US" sz="1200" b="0" i="0" u="none" strike="noStrike" kern="1200" cap="none" spc="0" normalizeH="0" baseline="0" noProof="0" err="1">
                <a:ln>
                  <a:noFill/>
                </a:ln>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eview</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a:ln>
                  <a:noFill/>
                </a:ln>
                <a:effectLst/>
                <a:uLnTx/>
                <a:uFillTx/>
                <a:latin typeface="Segoe UI" panose="020B0502040204020203" pitchFamily="34" charset="0"/>
                <a:ea typeface="+mn-ea"/>
                <a:cs typeface="+mn-cs"/>
                <a:hlinkClick r:id="rId25">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a:ln>
                <a:noFill/>
              </a:ln>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868" cy="864397"/>
          </a:xfrm>
          <a:prstGeom prst="bentConnector3">
            <a:avLst>
              <a:gd name="adj1" fmla="val -29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1503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1582340"/>
            <a:ext cx="8574487" cy="1846659"/>
          </a:xfrm>
          <a:noFill/>
        </p:spPr>
        <p:txBody>
          <a:bodyPr/>
          <a:lstStyle/>
          <a:p>
            <a:r>
              <a:rPr lang="en-US" sz="4000" dirty="0">
                <a:latin typeface="Segoe UI Semibold" panose="020B0702040204020203" pitchFamily="34" charset="0"/>
                <a:cs typeface="Segoe UI Semibold" panose="020B0702040204020203" pitchFamily="34" charset="0"/>
              </a:rPr>
              <a:t>Questions…..</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Don’t be shy.</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The more you ask, the more you learn</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8132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941279" y="3151999"/>
            <a:ext cx="9144000" cy="553998"/>
          </a:xfrm>
        </p:spPr>
        <p:txBody>
          <a:bodyPr/>
          <a:lstStyle/>
          <a:p>
            <a:r>
              <a:rPr lang="en-US" sz="4000">
                <a:latin typeface="Segoe UI Semibold" panose="020B0702040204020203" pitchFamily="34" charset="0"/>
                <a:cs typeface="Segoe UI Semibold" panose="020B0702040204020203" pitchFamily="34" charset="0"/>
              </a:rPr>
              <a:t>Thank You</a:t>
            </a:r>
            <a:endParaRPr lang="en-US" sz="4000">
              <a:solidFill>
                <a:schemeClr val="tx1"/>
              </a:solidFill>
              <a:latin typeface="Segoe UI Semibold" panose="020B0702040204020203" pitchFamily="34" charset="0"/>
              <a:cs typeface="Segoe UI Semibold" panose="020B0702040204020203" pitchFamily="34" charset="0"/>
            </a:endParaRPr>
          </a:p>
        </p:txBody>
      </p:sp>
      <p:pic>
        <p:nvPicPr>
          <p:cNvPr id="3" name="Graphic 2">
            <a:extLst>
              <a:ext uri="{FF2B5EF4-FFF2-40B4-BE49-F238E27FC236}">
                <a16:creationId xmlns:a16="http://schemas.microsoft.com/office/drawing/2014/main" id="{535B71A9-CCBE-E846-B129-2BA5F76EB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401536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3152001"/>
            <a:ext cx="10478121" cy="553998"/>
          </a:xfrm>
          <a:noFill/>
        </p:spPr>
        <p:txBody>
          <a:bodyPr/>
          <a:lstStyle/>
          <a:p>
            <a:r>
              <a:rPr lang="en-US" sz="4000" dirty="0">
                <a:latin typeface="Segoe UI Semibold" panose="020B0702040204020203" pitchFamily="34" charset="0"/>
                <a:cs typeface="Segoe UI Semibold" panose="020B0702040204020203" pitchFamily="34" charset="0"/>
              </a:rPr>
              <a:t>What’s happening around us</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6655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FAEE35-77B8-2942-9A07-8C9D12030D97}"/>
              </a:ext>
            </a:extLst>
          </p:cNvPr>
          <p:cNvGrpSpPr/>
          <p:nvPr/>
        </p:nvGrpSpPr>
        <p:grpSpPr>
          <a:xfrm>
            <a:off x="723455" y="2850715"/>
            <a:ext cx="4274843" cy="773337"/>
            <a:chOff x="744002" y="2327012"/>
            <a:chExt cx="4274843" cy="773337"/>
          </a:xfrm>
        </p:grpSpPr>
        <p:sp>
          <p:nvSpPr>
            <p:cNvPr id="47" name="Text Placeholder 6">
              <a:extLst>
                <a:ext uri="{FF2B5EF4-FFF2-40B4-BE49-F238E27FC236}">
                  <a16:creationId xmlns:a16="http://schemas.microsoft.com/office/drawing/2014/main" id="{C9E30B34-B508-4C49-A78A-39FB2063475D}"/>
                </a:ext>
              </a:extLst>
            </p:cNvPr>
            <p:cNvSpPr txBox="1">
              <a:spLocks/>
            </p:cNvSpPr>
            <p:nvPr/>
          </p:nvSpPr>
          <p:spPr>
            <a:xfrm>
              <a:off x="744002" y="2327012"/>
              <a:ext cx="1776740"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rgbClr val="4BE8FF"/>
                  </a:solidFill>
                  <a:effectLst/>
                  <a:uLnTx/>
                  <a:uFillTx/>
                  <a:latin typeface="Segoe UI" panose="020B0502040204020203" pitchFamily="34" charset="0"/>
                  <a:ea typeface="+mn-ea"/>
                </a:rPr>
                <a:t>Covid</a:t>
              </a:r>
              <a:endParaRPr kumimoji="0" lang="en-US" sz="4400" b="0" i="0" u="none" strike="noStrike" kern="1200" cap="none" spc="0" normalizeH="0" baseline="0" noProof="0" dirty="0">
                <a:ln>
                  <a:noFill/>
                </a:ln>
                <a:solidFill>
                  <a:srgbClr val="4BE8FF"/>
                </a:solidFill>
                <a:effectLst/>
                <a:uLnTx/>
                <a:uFillTx/>
                <a:latin typeface="Segoe UI Semibold" panose="020B0702040204020203" pitchFamily="34" charset="0"/>
                <a:ea typeface="+mn-ea"/>
                <a:cs typeface="Segoe UI Semibold" panose="020B0702040204020203" pitchFamily="34" charset="0"/>
              </a:endParaRPr>
            </a:p>
          </p:txBody>
        </p:sp>
        <p:sp>
          <p:nvSpPr>
            <p:cNvPr id="48" name="TextBox 47">
              <a:extLst>
                <a:ext uri="{FF2B5EF4-FFF2-40B4-BE49-F238E27FC236}">
                  <a16:creationId xmlns:a16="http://schemas.microsoft.com/office/drawing/2014/main" id="{CFD74F27-9FF5-4B79-9D5C-23F48B6BE21B}"/>
                </a:ext>
              </a:extLst>
            </p:cNvPr>
            <p:cNvSpPr txBox="1"/>
            <p:nvPr/>
          </p:nvSpPr>
          <p:spPr>
            <a:xfrm>
              <a:off x="2186888" y="2583284"/>
              <a:ext cx="2831957" cy="517065"/>
            </a:xfrm>
            <a:prstGeom prst="rect">
              <a:avLst/>
            </a:prstGeom>
            <a:noFill/>
          </p:spPr>
          <p:txBody>
            <a:bodyPr wrap="square" lIns="182880" tIns="146304" rIns="182880" bIns="146304" rtlCol="0" anchor="ctr">
              <a:noAutofit/>
            </a:bodyPr>
            <a:lstStyle/>
            <a:p>
              <a:pPr defTabSz="914367">
                <a:defRPr/>
              </a:pPr>
              <a:endParaRPr lang="en-US" sz="1600" dirty="0">
                <a:gradFill>
                  <a:gsLst>
                    <a:gs pos="0">
                      <a:srgbClr val="FFFFFF"/>
                    </a:gs>
                    <a:gs pos="100000">
                      <a:srgbClr val="FFFFFF"/>
                    </a:gs>
                  </a:gsLst>
                  <a:lin ang="18900000" scaled="1"/>
                </a:gradFill>
                <a:cs typeface="Segoe UI" panose="020B0502040204020203" pitchFamily="34" charset="0"/>
              </a:endParaRPr>
            </a:p>
          </p:txBody>
        </p:sp>
      </p:grpSp>
      <p:sp>
        <p:nvSpPr>
          <p:cNvPr id="59" name="TextBox 58">
            <a:extLst>
              <a:ext uri="{FF2B5EF4-FFF2-40B4-BE49-F238E27FC236}">
                <a16:creationId xmlns:a16="http://schemas.microsoft.com/office/drawing/2014/main" id="{983D953C-5332-4032-8420-2FD6D46C27A1}"/>
              </a:ext>
            </a:extLst>
          </p:cNvPr>
          <p:cNvSpPr txBox="1"/>
          <p:nvPr/>
        </p:nvSpPr>
        <p:spPr>
          <a:xfrm>
            <a:off x="723454" y="625886"/>
            <a:ext cx="11063993" cy="1231106"/>
          </a:xfrm>
          <a:prstGeom prst="rect">
            <a:avLst/>
          </a:prstGeom>
          <a:noFill/>
        </p:spPr>
        <p:txBody>
          <a:bodyPr wrap="square" lIns="0" tIns="0" rIns="0" bIns="0" rtlCol="0">
            <a:spAutoFit/>
          </a:bodyPr>
          <a:lstStyle/>
          <a:p>
            <a:pPr>
              <a:defRPr/>
            </a:pPr>
            <a:r>
              <a:rPr lang="en-US" sz="4000" b="1" dirty="0">
                <a:solidFill>
                  <a:srgbClr val="4BE8FF"/>
                </a:solidFill>
                <a:effectLst>
                  <a:outerShdw blurRad="190500" dist="50800" dir="5400000" algn="ctr" rotWithShape="0">
                    <a:srgbClr val="000000">
                      <a:alpha val="50000"/>
                    </a:srgbClr>
                  </a:outerShdw>
                </a:effectLst>
                <a:latin typeface="Segoe UI Semibold" panose="020B0702040204020203" pitchFamily="34" charset="0"/>
                <a:cs typeface="Segoe UI Semibold" panose="020B0702040204020203" pitchFamily="34" charset="0"/>
              </a:rPr>
              <a:t>What is accelerating digital transformation</a:t>
            </a:r>
          </a:p>
          <a:p>
            <a:pPr>
              <a:defRPr/>
            </a:pPr>
            <a:r>
              <a:rPr lang="en-US" sz="4000" b="1" dirty="0">
                <a:solidFill>
                  <a:srgbClr val="4BE8FF"/>
                </a:solidFill>
                <a:effectLst>
                  <a:outerShdw blurRad="190500" dist="50800" dir="5400000" algn="ctr" rotWithShape="0">
                    <a:srgbClr val="000000">
                      <a:alpha val="50000"/>
                    </a:srgbClr>
                  </a:outerShdw>
                </a:effectLst>
                <a:latin typeface="Segoe UI Semibold" panose="020B0702040204020203" pitchFamily="34" charset="0"/>
                <a:cs typeface="Segoe UI Semibold" panose="020B0702040204020203" pitchFamily="34" charset="0"/>
              </a:rPr>
              <a:t>in CEE?</a:t>
            </a:r>
          </a:p>
        </p:txBody>
      </p:sp>
      <p:sp>
        <p:nvSpPr>
          <p:cNvPr id="20" name="Text Placeholder 6">
            <a:extLst>
              <a:ext uri="{FF2B5EF4-FFF2-40B4-BE49-F238E27FC236}">
                <a16:creationId xmlns:a16="http://schemas.microsoft.com/office/drawing/2014/main" id="{4642EF5F-5D01-F54B-886F-77315104D20B}"/>
              </a:ext>
            </a:extLst>
          </p:cNvPr>
          <p:cNvSpPr txBox="1">
            <a:spLocks/>
          </p:cNvSpPr>
          <p:nvPr/>
        </p:nvSpPr>
        <p:spPr>
          <a:xfrm>
            <a:off x="7452260" y="2768433"/>
            <a:ext cx="4087426"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rgbClr val="4BE8FF"/>
                </a:solidFill>
                <a:effectLst/>
                <a:uLnTx/>
                <a:uFillTx/>
                <a:latin typeface="Segoe UI"/>
                <a:ea typeface="+mn-ea"/>
                <a:cs typeface="Segoe UI" panose="020B0502040204020203" pitchFamily="34" charset="0"/>
              </a:rPr>
              <a:t>Cost of Utilities</a:t>
            </a:r>
            <a:endParaRPr kumimoji="0" lang="en-US" sz="4400" b="0" i="0" u="none" strike="noStrike" kern="1200" cap="none" spc="0" normalizeH="0" baseline="0" noProof="0" dirty="0">
              <a:ln>
                <a:noFill/>
              </a:ln>
              <a:solidFill>
                <a:srgbClr val="4BE8FF"/>
              </a:solidFill>
              <a:effectLst/>
              <a:uLnTx/>
              <a:uFillTx/>
              <a:latin typeface="Segoe UI Semibold" panose="020B0702040204020203" pitchFamily="34" charset="0"/>
              <a:ea typeface="+mn-ea"/>
              <a:cs typeface="Segoe UI Semibold" panose="020B0702040204020203" pitchFamily="34" charset="0"/>
            </a:endParaRPr>
          </a:p>
        </p:txBody>
      </p:sp>
      <p:sp>
        <p:nvSpPr>
          <p:cNvPr id="21" name="Text Placeholder 6">
            <a:extLst>
              <a:ext uri="{FF2B5EF4-FFF2-40B4-BE49-F238E27FC236}">
                <a16:creationId xmlns:a16="http://schemas.microsoft.com/office/drawing/2014/main" id="{452E7BEE-436F-DE4D-9366-39D81AEA2236}"/>
              </a:ext>
            </a:extLst>
          </p:cNvPr>
          <p:cNvSpPr txBox="1">
            <a:spLocks/>
          </p:cNvSpPr>
          <p:nvPr/>
        </p:nvSpPr>
        <p:spPr>
          <a:xfrm>
            <a:off x="723454" y="4674969"/>
            <a:ext cx="4531809"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rgbClr val="4BE8FF"/>
                </a:solidFill>
                <a:effectLst/>
                <a:uLnTx/>
                <a:uFillTx/>
                <a:latin typeface="Segoe UI"/>
                <a:ea typeface="+mn-ea"/>
                <a:cs typeface="Segoe UI" panose="020B0502040204020203" pitchFamily="34" charset="0"/>
              </a:rPr>
              <a:t>War in Ukraine</a:t>
            </a:r>
            <a:endParaRPr kumimoji="0" lang="en-US" sz="4400" b="0" i="0" u="none" strike="noStrike" kern="1200" cap="none" spc="0" normalizeH="0" baseline="0" noProof="0" dirty="0">
              <a:ln>
                <a:noFill/>
              </a:ln>
              <a:solidFill>
                <a:srgbClr val="4BE8FF"/>
              </a:solidFill>
              <a:effectLst/>
              <a:uLnTx/>
              <a:uFillTx/>
              <a:latin typeface="Segoe UI Semibold" panose="020B0702040204020203" pitchFamily="34" charset="0"/>
              <a:ea typeface="+mn-ea"/>
              <a:cs typeface="Segoe UI Semibold" panose="020B0702040204020203" pitchFamily="34" charset="0"/>
            </a:endParaRPr>
          </a:p>
        </p:txBody>
      </p:sp>
      <p:sp>
        <p:nvSpPr>
          <p:cNvPr id="22" name="Text Placeholder 6">
            <a:extLst>
              <a:ext uri="{FF2B5EF4-FFF2-40B4-BE49-F238E27FC236}">
                <a16:creationId xmlns:a16="http://schemas.microsoft.com/office/drawing/2014/main" id="{DAC46404-2010-CD42-AE3B-B4C656D52675}"/>
              </a:ext>
            </a:extLst>
          </p:cNvPr>
          <p:cNvSpPr txBox="1">
            <a:spLocks/>
          </p:cNvSpPr>
          <p:nvPr/>
        </p:nvSpPr>
        <p:spPr>
          <a:xfrm>
            <a:off x="7604431" y="4580400"/>
            <a:ext cx="3647079"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rgbClr val="4BE8FF"/>
                </a:solidFill>
                <a:effectLst/>
                <a:uLnTx/>
                <a:uFillTx/>
                <a:latin typeface="Segoe UI"/>
                <a:ea typeface="+mn-ea"/>
                <a:cs typeface="Segoe UI" panose="020B0502040204020203" pitchFamily="34" charset="0"/>
              </a:rPr>
              <a:t>Competition</a:t>
            </a:r>
            <a:endParaRPr kumimoji="0" lang="en-US" sz="4400" b="0" i="0" u="none" strike="noStrike" kern="1200" cap="none" spc="0" normalizeH="0" baseline="0" noProof="0" dirty="0">
              <a:ln>
                <a:noFill/>
              </a:ln>
              <a:solidFill>
                <a:srgbClr val="4BE8FF"/>
              </a:solidFill>
              <a:effectLst/>
              <a:uLnTx/>
              <a:uFillTx/>
              <a:latin typeface="Segoe UI Semibold" panose="020B0702040204020203" pitchFamily="34" charset="0"/>
              <a:ea typeface="+mn-ea"/>
              <a:cs typeface="Segoe UI Semibold" panose="020B0702040204020203" pitchFamily="34" charset="0"/>
            </a:endParaRPr>
          </a:p>
        </p:txBody>
      </p:sp>
      <p:pic>
        <p:nvPicPr>
          <p:cNvPr id="17" name="Picture 16">
            <a:extLst>
              <a:ext uri="{FF2B5EF4-FFF2-40B4-BE49-F238E27FC236}">
                <a16:creationId xmlns:a16="http://schemas.microsoft.com/office/drawing/2014/main" id="{F9E1DD63-9CBE-594F-A9CC-CC1188D324BA}"/>
              </a:ext>
            </a:extLst>
          </p:cNvPr>
          <p:cNvPicPr>
            <a:picLocks noChangeAspect="1"/>
          </p:cNvPicPr>
          <p:nvPr/>
        </p:nvPicPr>
        <p:blipFill>
          <a:blip r:embed="rId3"/>
          <a:stretch>
            <a:fillRect/>
          </a:stretch>
        </p:blipFill>
        <p:spPr>
          <a:xfrm flipH="1">
            <a:off x="5159169" y="3135964"/>
            <a:ext cx="1776740" cy="1777399"/>
          </a:xfrm>
          <a:prstGeom prst="rect">
            <a:avLst/>
          </a:prstGeom>
        </p:spPr>
      </p:pic>
      <p:pic>
        <p:nvPicPr>
          <p:cNvPr id="8" name="Graphic 7">
            <a:extLst>
              <a:ext uri="{FF2B5EF4-FFF2-40B4-BE49-F238E27FC236}">
                <a16:creationId xmlns:a16="http://schemas.microsoft.com/office/drawing/2014/main" id="{4AE2A8C5-103C-436C-BF2C-77C5E3F81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21283" y="52387"/>
            <a:ext cx="3400425" cy="6753225"/>
          </a:xfrm>
          <a:prstGeom prst="rect">
            <a:avLst/>
          </a:prstGeom>
        </p:spPr>
      </p:pic>
    </p:spTree>
    <p:extLst>
      <p:ext uri="{BB962C8B-B14F-4D97-AF65-F5344CB8AC3E}">
        <p14:creationId xmlns:p14="http://schemas.microsoft.com/office/powerpoint/2010/main" val="760861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2598003"/>
            <a:ext cx="10478121" cy="1107996"/>
          </a:xfrm>
          <a:noFill/>
        </p:spPr>
        <p:txBody>
          <a:bodyPr/>
          <a:lstStyle/>
          <a:p>
            <a:r>
              <a:rPr lang="en-US" sz="4000" dirty="0">
                <a:latin typeface="Segoe UI Semibold" panose="020B0702040204020203" pitchFamily="34" charset="0"/>
                <a:cs typeface="Segoe UI Semibold" panose="020B0702040204020203" pitchFamily="34" charset="0"/>
              </a:rPr>
              <a:t>The question is no longer why,</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but how.</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993453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359254-C115-4F45-82FD-6F84E2BED490}"/>
              </a:ext>
              <a:ext uri="{C183D7F6-B498-43B3-948B-1728B52AA6E4}">
                <adec:decorative xmlns:adec="http://schemas.microsoft.com/office/drawing/2017/decorative" val="1"/>
              </a:ext>
            </a:extLst>
          </p:cNvPr>
          <p:cNvSpPr/>
          <p:nvPr/>
        </p:nvSpPr>
        <p:spPr bwMode="auto">
          <a:xfrm>
            <a:off x="0" y="0"/>
            <a:ext cx="6094413" cy="68580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444114"/>
            <a:ext cx="4685887" cy="1969770"/>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0">
                      <a:schemeClr val="tx1"/>
                    </a:gs>
                    <a:gs pos="100000">
                      <a:schemeClr val="tx1"/>
                    </a:gs>
                  </a:gsLst>
                  <a:lin ang="0" scaled="0"/>
                </a:gradFill>
                <a:effectLst/>
                <a:uLnTx/>
                <a:uFillTx/>
                <a:latin typeface="Segoe UI Semibold"/>
                <a:ea typeface="+mn-ea"/>
                <a:cs typeface="Segoe UI" pitchFamily="34" charset="0"/>
              </a:rPr>
              <a:t>…change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0">
                      <a:schemeClr val="tx1"/>
                    </a:gs>
                    <a:gs pos="100000">
                      <a:schemeClr val="tx1"/>
                    </a:gs>
                  </a:gsLst>
                  <a:lin ang="0" scaled="0"/>
                </a:gra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0">
                      <a:schemeClr val="tx1"/>
                    </a:gs>
                    <a:gs pos="100000">
                      <a:schemeClr val="tx1"/>
                    </a:gs>
                  </a:gsLst>
                  <a:lin ang="0" scaled="0"/>
                </a:gradFill>
                <a:effectLst/>
                <a:uLnTx/>
                <a:uFillTx/>
                <a:latin typeface="Segoe UI Semibold"/>
                <a:ea typeface="+mn-ea"/>
                <a:cs typeface="Segoe UI" pitchFamily="34" charset="0"/>
              </a:rPr>
              <a:t>Change impacts people,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2400" dirty="0">
                <a:gradFill>
                  <a:gsLst>
                    <a:gs pos="0">
                      <a:schemeClr val="tx1"/>
                    </a:gs>
                    <a:gs pos="100000">
                      <a:schemeClr val="tx1"/>
                    </a:gs>
                  </a:gsLst>
                  <a:lin ang="0" scaled="0"/>
                </a:gradFill>
                <a:latin typeface="+mj-lt"/>
                <a:cs typeface="Segoe UI" panose="020B0502040204020203" pitchFamily="34" charset="0"/>
              </a:rPr>
              <a:t>Change</a:t>
            </a:r>
            <a:r>
              <a:rPr kumimoji="0" lang="en-US" sz="2400" b="0" i="0" u="none" strike="noStrike" kern="1200" cap="none" spc="0" normalizeH="0" baseline="0" noProof="0" dirty="0">
                <a:ln>
                  <a:noFill/>
                </a:ln>
                <a:gradFill>
                  <a:gsLst>
                    <a:gs pos="0">
                      <a:schemeClr val="tx1"/>
                    </a:gs>
                    <a:gs pos="100000">
                      <a:schemeClr val="tx1"/>
                    </a:gs>
                  </a:gsLst>
                  <a:lin ang="0" scaled="0"/>
                </a:gradFill>
                <a:effectLst/>
                <a:uLnTx/>
                <a:uFillTx/>
                <a:latin typeface="+mj-lt"/>
                <a:cs typeface="Segoe UI" panose="020B0502040204020203" pitchFamily="34" charset="0"/>
              </a:rPr>
              <a:t> requires </a:t>
            </a:r>
            <a:r>
              <a:rPr lang="en-US" sz="2400" dirty="0">
                <a:gradFill>
                  <a:gsLst>
                    <a:gs pos="0">
                      <a:schemeClr val="tx1"/>
                    </a:gs>
                    <a:gs pos="100000">
                      <a:schemeClr val="tx1"/>
                    </a:gs>
                  </a:gsLst>
                  <a:lin ang="0" scaled="0"/>
                </a:gradFill>
                <a:latin typeface="+mj-lt"/>
                <a:cs typeface="Segoe UI" panose="020B0502040204020203" pitchFamily="34" charset="0"/>
              </a:rPr>
              <a:t>radical </a:t>
            </a:r>
            <a:r>
              <a:rPr kumimoji="0" lang="en-US" sz="2400" b="0" i="0" u="none" strike="noStrike" kern="1200" cap="none" spc="0" normalizeH="0" baseline="0" noProof="0" dirty="0">
                <a:ln>
                  <a:noFill/>
                </a:ln>
                <a:gradFill>
                  <a:gsLst>
                    <a:gs pos="0">
                      <a:schemeClr val="tx1"/>
                    </a:gs>
                    <a:gs pos="100000">
                      <a:schemeClr val="tx1"/>
                    </a:gs>
                  </a:gsLst>
                  <a:lin ang="0" scaled="0"/>
                </a:gradFill>
                <a:effectLst/>
                <a:uLnTx/>
                <a:uFillTx/>
                <a:latin typeface="+mj-lt"/>
                <a:cs typeface="Segoe UI" panose="020B0502040204020203" pitchFamily="34" charset="0"/>
              </a:rPr>
              <a:t>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Aft>
                <a:spcPts val="0"/>
              </a:spcAft>
              <a:buClrTx/>
              <a:buSzPct val="90000"/>
              <a:buFontTx/>
              <a:buNone/>
              <a:tabLst/>
              <a:defRPr/>
            </a:pPr>
            <a:r>
              <a:rPr lang="en-US" sz="2400" dirty="0">
                <a:gradFill>
                  <a:gsLst>
                    <a:gs pos="0">
                      <a:schemeClr val="tx1"/>
                    </a:gs>
                    <a:gs pos="100000">
                      <a:schemeClr val="tx1"/>
                    </a:gs>
                  </a:gsLst>
                  <a:lin ang="0" scaled="0"/>
                </a:gradFill>
                <a:latin typeface="+mj-lt"/>
                <a:cs typeface="Segoe UI" panose="020B0502040204020203" pitchFamily="34" charset="0"/>
              </a:rPr>
              <a:t>It requires leaders to adapt, </a:t>
            </a:r>
            <a:br>
              <a:rPr lang="en-US" sz="2400" dirty="0">
                <a:gradFill>
                  <a:gsLst>
                    <a:gs pos="0">
                      <a:schemeClr val="tx1"/>
                    </a:gs>
                    <a:gs pos="100000">
                      <a:schemeClr val="tx1"/>
                    </a:gs>
                  </a:gsLst>
                  <a:lin ang="0" scaled="0"/>
                </a:gradFill>
                <a:latin typeface="+mj-lt"/>
                <a:cs typeface="Segoe UI" panose="020B0502040204020203" pitchFamily="34" charset="0"/>
              </a:rPr>
            </a:br>
            <a:r>
              <a:rPr lang="en-US" sz="2400" dirty="0">
                <a:gradFill>
                  <a:gsLst>
                    <a:gs pos="0">
                      <a:schemeClr val="tx1"/>
                    </a:gs>
                    <a:gs pos="100000">
                      <a:schemeClr val="tx1"/>
                    </a:gs>
                  </a:gsLst>
                  <a:lin ang="0" scaled="0"/>
                </a:gradFill>
                <a:latin typeface="+mj-lt"/>
                <a:cs typeface="Segoe UI" panose="020B0502040204020203" pitchFamily="34" charset="0"/>
              </a:rPr>
              <a:t>take risks, and learn quickly.</a:t>
            </a:r>
            <a:endParaRPr lang="en-US" dirty="0"/>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Aft>
                <a:spcPts val="0"/>
              </a:spcAft>
              <a:buClrTx/>
              <a:buSzPct val="90000"/>
              <a:buFontTx/>
              <a:buNone/>
              <a:tabLst/>
              <a:defRPr/>
            </a:pPr>
            <a:r>
              <a:rPr lang="en-US" sz="2400" dirty="0">
                <a:gradFill>
                  <a:gsLst>
                    <a:gs pos="0">
                      <a:schemeClr val="tx1"/>
                    </a:gs>
                    <a:gs pos="100000">
                      <a:schemeClr val="tx1"/>
                    </a:gs>
                  </a:gsLst>
                  <a:lin ang="0" scaled="0"/>
                </a:gradFill>
                <a:latin typeface="+mj-lt"/>
                <a:cs typeface="Segoe UI" panose="020B0502040204020203" pitchFamily="34" charset="0"/>
              </a:rPr>
              <a:t>Change requires a culture shift</a:t>
            </a:r>
          </a:p>
          <a:p>
            <a:pPr marL="0" marR="0" lvl="0" indent="0" algn="l" defTabSz="932742" rtl="0" eaLnBrk="1" fontAlgn="auto" latinLnBrk="0" hangingPunct="1">
              <a:lnSpc>
                <a:spcPct val="100000"/>
              </a:lnSpc>
              <a:spcAft>
                <a:spcPts val="0"/>
              </a:spcAft>
              <a:buClrTx/>
              <a:buSzPct val="90000"/>
              <a:buFontTx/>
              <a:buNone/>
              <a:tabLst/>
              <a:defRPr/>
            </a:pPr>
            <a:r>
              <a:rPr lang="en-US" sz="2400" dirty="0">
                <a:gradFill>
                  <a:gsLst>
                    <a:gs pos="0">
                      <a:schemeClr val="tx1"/>
                    </a:gs>
                    <a:gs pos="100000">
                      <a:schemeClr val="tx1"/>
                    </a:gs>
                  </a:gsLst>
                  <a:lin ang="0" scaled="0"/>
                </a:gradFill>
                <a:latin typeface="+mj-lt"/>
                <a:cs typeface="Segoe UI" panose="020B0502040204020203" pitchFamily="34" charset="0"/>
              </a:rPr>
              <a:t>within any organization,</a:t>
            </a:r>
          </a:p>
          <a:p>
            <a:pPr marL="0" marR="0" lvl="0" indent="0" algn="l" defTabSz="932742" rtl="0" eaLnBrk="1" fontAlgn="auto" latinLnBrk="0" hangingPunct="1">
              <a:lnSpc>
                <a:spcPct val="100000"/>
              </a:lnSpc>
              <a:spcAft>
                <a:spcPts val="0"/>
              </a:spcAft>
              <a:buClrTx/>
              <a:buSzPct val="90000"/>
              <a:buFontTx/>
              <a:buNone/>
              <a:tabLst/>
              <a:defRPr/>
            </a:pPr>
            <a:r>
              <a:rPr lang="en-US" sz="2400" dirty="0">
                <a:gradFill>
                  <a:gsLst>
                    <a:gs pos="0">
                      <a:schemeClr val="tx1"/>
                    </a:gs>
                    <a:gs pos="100000">
                      <a:schemeClr val="tx1"/>
                    </a:gs>
                  </a:gsLst>
                  <a:lin ang="0" scaled="0"/>
                </a:gradFill>
                <a:latin typeface="+mj-lt"/>
                <a:cs typeface="Segoe UI" panose="020B0502040204020203" pitchFamily="34" charset="0"/>
              </a:rPr>
              <a:t>and starts with you.</a:t>
            </a:r>
          </a:p>
        </p:txBody>
      </p:sp>
      <p:grpSp>
        <p:nvGrpSpPr>
          <p:cNvPr id="7" name="Group 6">
            <a:extLst>
              <a:ext uri="{FF2B5EF4-FFF2-40B4-BE49-F238E27FC236}">
                <a16:creationId xmlns:a16="http://schemas.microsoft.com/office/drawing/2014/main" id="{9E4BC7FD-523F-4D7C-B6EE-8265CCED73D6}"/>
              </a:ext>
              <a:ext uri="{C183D7F6-B498-43B3-948B-1728B52AA6E4}">
                <adec:decorative xmlns:adec="http://schemas.microsoft.com/office/drawing/2017/decorative" val="1"/>
              </a:ext>
            </a:extLst>
          </p:cNvPr>
          <p:cNvGrpSpPr/>
          <p:nvPr/>
        </p:nvGrpSpPr>
        <p:grpSpPr>
          <a:xfrm>
            <a:off x="6933358" y="2458527"/>
            <a:ext cx="4421580" cy="1564793"/>
            <a:chOff x="6657684" y="2766021"/>
            <a:chExt cx="4629150" cy="1564793"/>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657684" y="2766021"/>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657684" y="4330814"/>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349773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AC8C7C9-B858-D94A-BACA-BBC6430555F5}"/>
              </a:ext>
              <a:ext uri="{C183D7F6-B498-43B3-948B-1728B52AA6E4}">
                <adec:decorative xmlns:adec="http://schemas.microsoft.com/office/drawing/2017/decorative" val="1"/>
              </a:ext>
            </a:extLst>
          </p:cNvPr>
          <p:cNvSpPr/>
          <p:nvPr/>
        </p:nvSpPr>
        <p:spPr bwMode="auto">
          <a:xfrm>
            <a:off x="6790588" y="0"/>
            <a:ext cx="5413168"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a:xfrm>
            <a:off x="659961" y="581223"/>
            <a:ext cx="5204820" cy="1231106"/>
          </a:xfrm>
        </p:spPr>
        <p:txBody>
          <a:bodyPr>
            <a:normAutofit fontScale="90000"/>
          </a:bodyPr>
          <a:lstStyle/>
          <a:p>
            <a:r>
              <a:rPr lang="en-US" sz="4000">
                <a:solidFill>
                  <a:schemeClr val="bg1"/>
                </a:solidFill>
                <a:latin typeface="Segoe UI Semibold" panose="020B0702040204020203" pitchFamily="34" charset="0"/>
                <a:cs typeface="Segoe UI Semibold" panose="020B0702040204020203" pitchFamily="34" charset="0"/>
              </a:rPr>
              <a:t>Modernization drives measurable ROI</a:t>
            </a:r>
            <a:br>
              <a:rPr lang="en-US" sz="4000">
                <a:solidFill>
                  <a:schemeClr val="bg1"/>
                </a:solidFill>
                <a:cs typeface="Segoe UI"/>
              </a:rPr>
            </a:br>
            <a:endParaRPr lang="en-AU" sz="4000">
              <a:solidFill>
                <a:schemeClr val="bg1"/>
              </a:solidFill>
            </a:endParaRPr>
          </a:p>
        </p:txBody>
      </p:sp>
      <p:grpSp>
        <p:nvGrpSpPr>
          <p:cNvPr id="45" name="Group 44">
            <a:extLst>
              <a:ext uri="{FF2B5EF4-FFF2-40B4-BE49-F238E27FC236}">
                <a16:creationId xmlns:a16="http://schemas.microsoft.com/office/drawing/2014/main" id="{B9979D4A-44CE-4BA7-90C7-9DFBA1109514}"/>
              </a:ext>
            </a:extLst>
          </p:cNvPr>
          <p:cNvGrpSpPr/>
          <p:nvPr/>
        </p:nvGrpSpPr>
        <p:grpSpPr>
          <a:xfrm>
            <a:off x="678055" y="2476491"/>
            <a:ext cx="5627085" cy="3207575"/>
            <a:chOff x="121425" y="0"/>
            <a:chExt cx="5212411" cy="2445580"/>
          </a:xfrm>
        </p:grpSpPr>
        <p:sp>
          <p:nvSpPr>
            <p:cNvPr id="46" name="Shape 66699">
              <a:extLst>
                <a:ext uri="{FF2B5EF4-FFF2-40B4-BE49-F238E27FC236}">
                  <a16:creationId xmlns:a16="http://schemas.microsoft.com/office/drawing/2014/main" id="{7FD3AFF6-498E-47DC-9161-97F1D187F725}"/>
                </a:ext>
              </a:extLst>
            </p:cNvPr>
            <p:cNvSpPr/>
            <p:nvPr/>
          </p:nvSpPr>
          <p:spPr>
            <a:xfrm>
              <a:off x="4070718" y="1834818"/>
              <a:ext cx="1069848" cy="239395"/>
            </a:xfrm>
            <a:custGeom>
              <a:avLst/>
              <a:gdLst/>
              <a:ahLst/>
              <a:cxnLst/>
              <a:rect l="0" t="0" r="0" b="0"/>
              <a:pathLst>
                <a:path w="1069848" h="239395">
                  <a:moveTo>
                    <a:pt x="0" y="0"/>
                  </a:moveTo>
                  <a:lnTo>
                    <a:pt x="1069848" y="0"/>
                  </a:lnTo>
                  <a:lnTo>
                    <a:pt x="1069848" y="239395"/>
                  </a:lnTo>
                  <a:lnTo>
                    <a:pt x="0" y="239395"/>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47" name="Shape 66700">
              <a:extLst>
                <a:ext uri="{FF2B5EF4-FFF2-40B4-BE49-F238E27FC236}">
                  <a16:creationId xmlns:a16="http://schemas.microsoft.com/office/drawing/2014/main" id="{7701975F-E919-421D-940E-E8684595A57E}"/>
                </a:ext>
              </a:extLst>
            </p:cNvPr>
            <p:cNvSpPr/>
            <p:nvPr/>
          </p:nvSpPr>
          <p:spPr>
            <a:xfrm>
              <a:off x="2755507" y="1584882"/>
              <a:ext cx="1069848" cy="489331"/>
            </a:xfrm>
            <a:custGeom>
              <a:avLst/>
              <a:gdLst/>
              <a:ahLst/>
              <a:cxnLst/>
              <a:rect l="0" t="0" r="0" b="0"/>
              <a:pathLst>
                <a:path w="1069848" h="489331">
                  <a:moveTo>
                    <a:pt x="0" y="0"/>
                  </a:moveTo>
                  <a:lnTo>
                    <a:pt x="1069848" y="0"/>
                  </a:lnTo>
                  <a:lnTo>
                    <a:pt x="1069848" y="489331"/>
                  </a:lnTo>
                  <a:lnTo>
                    <a:pt x="0" y="489331"/>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48" name="Shape 66701">
              <a:extLst>
                <a:ext uri="{FF2B5EF4-FFF2-40B4-BE49-F238E27FC236}">
                  <a16:creationId xmlns:a16="http://schemas.microsoft.com/office/drawing/2014/main" id="{87D482A5-A5C0-4C70-94B4-7953F7EE5156}"/>
                </a:ext>
              </a:extLst>
            </p:cNvPr>
            <p:cNvSpPr/>
            <p:nvPr/>
          </p:nvSpPr>
          <p:spPr>
            <a:xfrm>
              <a:off x="1438770" y="1299893"/>
              <a:ext cx="1069848" cy="774319"/>
            </a:xfrm>
            <a:custGeom>
              <a:avLst/>
              <a:gdLst/>
              <a:ahLst/>
              <a:cxnLst/>
              <a:rect l="0" t="0" r="0" b="0"/>
              <a:pathLst>
                <a:path w="1069848" h="774319">
                  <a:moveTo>
                    <a:pt x="0" y="0"/>
                  </a:moveTo>
                  <a:lnTo>
                    <a:pt x="1069848" y="0"/>
                  </a:lnTo>
                  <a:lnTo>
                    <a:pt x="1069848" y="774319"/>
                  </a:lnTo>
                  <a:lnTo>
                    <a:pt x="0" y="774319"/>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49" name="Shape 66702">
              <a:extLst>
                <a:ext uri="{FF2B5EF4-FFF2-40B4-BE49-F238E27FC236}">
                  <a16:creationId xmlns:a16="http://schemas.microsoft.com/office/drawing/2014/main" id="{6F35FFFF-941F-46CE-8963-8E8903FBFFC7}"/>
                </a:ext>
              </a:extLst>
            </p:cNvPr>
            <p:cNvSpPr/>
            <p:nvPr/>
          </p:nvSpPr>
          <p:spPr>
            <a:xfrm>
              <a:off x="123558" y="198041"/>
              <a:ext cx="1069848" cy="1876171"/>
            </a:xfrm>
            <a:custGeom>
              <a:avLst/>
              <a:gdLst/>
              <a:ahLst/>
              <a:cxnLst/>
              <a:rect l="0" t="0" r="0" b="0"/>
              <a:pathLst>
                <a:path w="1069848" h="1876171">
                  <a:moveTo>
                    <a:pt x="0" y="0"/>
                  </a:moveTo>
                  <a:lnTo>
                    <a:pt x="1069848" y="0"/>
                  </a:lnTo>
                  <a:lnTo>
                    <a:pt x="1069848" y="1876171"/>
                  </a:lnTo>
                  <a:lnTo>
                    <a:pt x="0" y="1876171"/>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677FE596-75AD-4EDD-B665-4BA91A26F966}"/>
                </a:ext>
              </a:extLst>
            </p:cNvPr>
            <p:cNvSpPr/>
            <p:nvPr/>
          </p:nvSpPr>
          <p:spPr>
            <a:xfrm>
              <a:off x="121425" y="0"/>
              <a:ext cx="588140"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$7.3M</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61577966-6FE9-4E22-BF87-A8582815883C}"/>
                </a:ext>
              </a:extLst>
            </p:cNvPr>
            <p:cNvSpPr/>
            <p:nvPr/>
          </p:nvSpPr>
          <p:spPr>
            <a:xfrm>
              <a:off x="1483983" y="1102487"/>
              <a:ext cx="648133" cy="197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$3.0M</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9E82D60-E709-4002-AC46-76A749EAE2B9}"/>
                </a:ext>
              </a:extLst>
            </p:cNvPr>
            <p:cNvSpPr/>
            <p:nvPr/>
          </p:nvSpPr>
          <p:spPr>
            <a:xfrm>
              <a:off x="2764586" y="1387855"/>
              <a:ext cx="601614" cy="22444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$1.9M</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77CC61C6-A7CC-4F60-AD94-E9FB6CC03730}"/>
                </a:ext>
              </a:extLst>
            </p:cNvPr>
            <p:cNvSpPr/>
            <p:nvPr/>
          </p:nvSpPr>
          <p:spPr>
            <a:xfrm>
              <a:off x="4087967" y="1637157"/>
              <a:ext cx="756834" cy="19766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$927.1K</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7DA7CD05-433A-4295-AB93-C353894778F7}"/>
                </a:ext>
              </a:extLst>
            </p:cNvPr>
            <p:cNvSpPr/>
            <p:nvPr/>
          </p:nvSpPr>
          <p:spPr>
            <a:xfrm>
              <a:off x="121425" y="2144634"/>
              <a:ext cx="1426699"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Avoided on-premises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E6C8333C-FF06-44EC-8C65-6D695E68B528}"/>
                </a:ext>
              </a:extLst>
            </p:cNvPr>
            <p:cNvSpPr/>
            <p:nvPr/>
          </p:nvSpPr>
          <p:spPr>
            <a:xfrm>
              <a:off x="175679" y="2276079"/>
              <a:ext cx="1282584"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infrastructure costs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E94841C5-6088-4996-9CFE-87D5A210FFF1}"/>
                </a:ext>
              </a:extLst>
            </p:cNvPr>
            <p:cNvSpPr/>
            <p:nvPr/>
          </p:nvSpPr>
          <p:spPr>
            <a:xfrm>
              <a:off x="1437500" y="2144634"/>
              <a:ext cx="1427002"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Avoided on-premises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F34D3990-7FDF-4314-98DD-FADE7988B66E}"/>
                </a:ext>
              </a:extLst>
            </p:cNvPr>
            <p:cNvSpPr/>
            <p:nvPr/>
          </p:nvSpPr>
          <p:spPr>
            <a:xfrm>
              <a:off x="1717408" y="2276079"/>
              <a:ext cx="683478"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FTE costs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8184E691-C71C-4FB7-9E5A-41036DAE67AE}"/>
                </a:ext>
              </a:extLst>
            </p:cNvPr>
            <p:cNvSpPr/>
            <p:nvPr/>
          </p:nvSpPr>
          <p:spPr>
            <a:xfrm>
              <a:off x="2741155" y="2144634"/>
              <a:ext cx="1459862"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Income from new and</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C6B4C30B-5303-4CD2-B0FB-286368E0DF8C}"/>
                </a:ext>
              </a:extLst>
            </p:cNvPr>
            <p:cNvSpPr/>
            <p:nvPr/>
          </p:nvSpPr>
          <p:spPr>
            <a:xfrm>
              <a:off x="2700008" y="2276079"/>
              <a:ext cx="1570356"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larger online B2C sales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89B8729E-D01C-4F1D-80B6-DCCD84CEBFDB}"/>
                </a:ext>
              </a:extLst>
            </p:cNvPr>
            <p:cNvSpPr/>
            <p:nvPr/>
          </p:nvSpPr>
          <p:spPr>
            <a:xfrm>
              <a:off x="4168889" y="2144634"/>
              <a:ext cx="1164947"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Income from new</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DDBC67D-F993-475F-AE36-DBBE5A91A3E9}"/>
                </a:ext>
              </a:extLst>
            </p:cNvPr>
            <p:cNvSpPr/>
            <p:nvPr/>
          </p:nvSpPr>
          <p:spPr>
            <a:xfrm>
              <a:off x="4203561" y="2276079"/>
              <a:ext cx="1072342"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enterprise sales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grpSp>
      <p:sp>
        <p:nvSpPr>
          <p:cNvPr id="5" name="TextBox 4">
            <a:extLst>
              <a:ext uri="{FF2B5EF4-FFF2-40B4-BE49-F238E27FC236}">
                <a16:creationId xmlns:a16="http://schemas.microsoft.com/office/drawing/2014/main" id="{3289355F-4B06-4CF5-9407-BA7E37871979}"/>
              </a:ext>
            </a:extLst>
          </p:cNvPr>
          <p:cNvSpPr txBox="1"/>
          <p:nvPr/>
        </p:nvSpPr>
        <p:spPr>
          <a:xfrm>
            <a:off x="7382396" y="2476632"/>
            <a:ext cx="4499047" cy="2923877"/>
          </a:xfrm>
          <a:prstGeom prst="rect">
            <a:avLst/>
          </a:prstGeom>
          <a:noFill/>
        </p:spPr>
        <p:txBody>
          <a:bodyPr wrap="square" lIns="0" tIns="0" rIns="0" bIns="0" rtlCol="0">
            <a:spAutoFit/>
          </a:bodyPr>
          <a:lstStyle/>
          <a:p>
            <a:pPr>
              <a:spcAft>
                <a:spcPts val="600"/>
              </a:spcAft>
            </a:pPr>
            <a:r>
              <a:rPr lang="en-US">
                <a:solidFill>
                  <a:schemeClr val="bg1"/>
                </a:solidFill>
                <a:latin typeface="Segoe UI Semibold" panose="020B0702040204020203" pitchFamily="34" charset="0"/>
                <a:cs typeface="Segoe UI Semibold" panose="020B0702040204020203" pitchFamily="34" charset="0"/>
              </a:rPr>
              <a:t>Research findings</a:t>
            </a:r>
            <a:r>
              <a:rPr lang="en-US" baseline="70000">
                <a:solidFill>
                  <a:schemeClr val="bg1"/>
                </a:solidFill>
                <a:latin typeface="Segoe UI Semibold" panose="020B0702040204020203" pitchFamily="34" charset="0"/>
                <a:cs typeface="Segoe UI Semibold" panose="020B0702040204020203" pitchFamily="34" charset="0"/>
              </a:rPr>
              <a:t>1</a:t>
            </a:r>
            <a:r>
              <a:rPr lang="en-US">
                <a:solidFill>
                  <a:schemeClr val="bg1"/>
                </a:solidFill>
                <a:latin typeface="Segoe UI Semibold" panose="020B0702040204020203" pitchFamily="34" charset="0"/>
                <a:cs typeface="Segoe UI Semibold" panose="020B0702040204020203" pitchFamily="34" charset="0"/>
              </a:rPr>
              <a:t> indicate organizations with Azure-mature</a:t>
            </a:r>
            <a:br>
              <a:rPr lang="en-US">
                <a:solidFill>
                  <a:schemeClr val="bg1"/>
                </a:solidFill>
                <a:latin typeface="Segoe UI Semibold" panose="020B0702040204020203" pitchFamily="34" charset="0"/>
                <a:cs typeface="Segoe UI Semibold" panose="020B0702040204020203" pitchFamily="34" charset="0"/>
              </a:rPr>
            </a:br>
            <a:r>
              <a:rPr lang="en-US">
                <a:solidFill>
                  <a:schemeClr val="bg1"/>
                </a:solidFill>
                <a:latin typeface="Segoe UI Semibold" panose="020B0702040204020203" pitchFamily="34" charset="0"/>
                <a:cs typeface="Segoe UI Semibold" panose="020B0702040204020203" pitchFamily="34" charset="0"/>
              </a:rPr>
              <a:t>tenure (three-years): </a:t>
            </a:r>
          </a:p>
          <a:p>
            <a:pPr>
              <a:spcAft>
                <a:spcPts val="600"/>
              </a:spcAft>
            </a:pPr>
            <a:endParaRPr lang="en-US">
              <a:solidFill>
                <a:schemeClr val="bg1"/>
              </a:solidFill>
            </a:endParaRPr>
          </a:p>
          <a:p>
            <a:pPr marL="228600" indent="-22860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experience benefits of $13.1 million over three years versus costs of $2.3 million</a:t>
            </a:r>
          </a:p>
          <a:p>
            <a:endParaRPr lang="en-US">
              <a:solidFill>
                <a:schemeClr val="bg1"/>
              </a:solidFill>
              <a:latin typeface="Segoe UI" panose="020B0502040204020203" pitchFamily="34" charset="0"/>
              <a:cs typeface="Segoe UI" panose="020B0502040204020203" pitchFamily="34" charset="0"/>
            </a:endParaRPr>
          </a:p>
          <a:p>
            <a:pPr marL="228600" indent="-22860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benefits add up to a net present value (NPV) of $10.8 million and an ROI of 478%.   </a:t>
            </a:r>
          </a:p>
        </p:txBody>
      </p:sp>
      <p:sp>
        <p:nvSpPr>
          <p:cNvPr id="65" name="TextBox 64">
            <a:extLst>
              <a:ext uri="{FF2B5EF4-FFF2-40B4-BE49-F238E27FC236}">
                <a16:creationId xmlns:a16="http://schemas.microsoft.com/office/drawing/2014/main" id="{F1A716CA-3106-4568-A997-C288B44E8CE7}"/>
              </a:ext>
            </a:extLst>
          </p:cNvPr>
          <p:cNvSpPr txBox="1"/>
          <p:nvPr/>
        </p:nvSpPr>
        <p:spPr>
          <a:xfrm>
            <a:off x="584160" y="6209871"/>
            <a:ext cx="5342003" cy="369332"/>
          </a:xfrm>
          <a:prstGeom prst="rect">
            <a:avLst/>
          </a:prstGeom>
          <a:noFill/>
        </p:spPr>
        <p:txBody>
          <a:bodyPr wrap="square" lIns="0" tIns="0" rIns="0" bIns="0" rtlCol="0" anchor="t">
            <a:spAutoFit/>
          </a:bodyPr>
          <a:lstStyle/>
          <a:p>
            <a:pPr lvl="0">
              <a:defRPr/>
            </a:pPr>
            <a:r>
              <a:rPr lang="en-US" sz="1200" baseline="70000">
                <a:solidFill>
                  <a:srgbClr val="FFFFFF"/>
                </a:solidFill>
                <a:latin typeface="Segoe UI" panose="020B0502040204020203" pitchFamily="34" charset="0"/>
                <a:cs typeface="Segoe UI" panose="020B0502040204020203" pitchFamily="34" charset="0"/>
              </a:rPr>
              <a:t>1</a:t>
            </a:r>
            <a:r>
              <a:rPr lang="en-US" sz="1200" baseline="30000">
                <a:solidFill>
                  <a:srgbClr val="FFFFFF"/>
                </a:solidFill>
                <a:latin typeface="Segoe UI" panose="020B0502040204020203" pitchFamily="34" charset="0"/>
                <a:cs typeface="Segoe UI" panose="020B0502040204020203" pitchFamily="34" charset="0"/>
              </a:rPr>
              <a:t>Forrester Total Economic Impact™ Study Commissioned By Microsoft, August 2019,</a:t>
            </a:r>
            <a:r>
              <a:rPr lang="en-US" sz="1200">
                <a:solidFill>
                  <a:srgbClr val="FFFFFF"/>
                </a:solidFill>
                <a:latin typeface="Segoe UI" panose="020B0502040204020203" pitchFamily="34" charset="0"/>
                <a:cs typeface="Segoe UI" panose="020B0502040204020203" pitchFamily="34" charset="0"/>
              </a:rPr>
              <a:t> </a:t>
            </a:r>
            <a:r>
              <a:rPr lang="en-US" sz="1200" baseline="30000">
                <a:solidFill>
                  <a:srgbClr val="FFFFFF"/>
                </a:solidFill>
                <a:latin typeface="Segoe UI" panose="020B0502040204020203" pitchFamily="34" charset="0"/>
                <a:cs typeface="Segoe UI" panose="020B0502040204020203" pitchFamily="34" charset="0"/>
              </a:rPr>
              <a:t>The Total Economic Impact™ Of Microsoft Azure IaaS</a:t>
            </a:r>
            <a:r>
              <a:rPr lang="en-US" sz="1200">
                <a:solidFill>
                  <a:srgbClr val="FFFFFF"/>
                </a:solidFill>
                <a:latin typeface="Segoe UI" panose="020B0502040204020203" pitchFamily="34" charset="0"/>
                <a:cs typeface="Segoe UI" panose="020B0502040204020203" pitchFamily="34" charset="0"/>
              </a:rPr>
              <a:t> </a:t>
            </a:r>
            <a:r>
              <a:rPr lang="en-US" sz="1200" baseline="30000">
                <a:solidFill>
                  <a:srgbClr val="FFFFFF"/>
                </a:solidFill>
                <a:latin typeface="Segoe UI" panose="020B0502040204020203" pitchFamily="34" charset="0"/>
                <a:cs typeface="Segoe UI" panose="020B0502040204020203" pitchFamily="34" charset="0"/>
              </a:rPr>
              <a:t>Cost Savings And Business Benefits Enabled By Azure Infrastructure-As-A-Service (IaaS)</a:t>
            </a:r>
            <a:endParaRPr lang="en-AU" sz="1200" baseline="30000">
              <a:solidFill>
                <a:srgbClr val="FFFFFF"/>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6FB10C70-E235-4C79-A352-8E5EA1AA3F71}"/>
              </a:ext>
            </a:extLst>
          </p:cNvPr>
          <p:cNvSpPr txBox="1"/>
          <p:nvPr/>
        </p:nvSpPr>
        <p:spPr>
          <a:xfrm>
            <a:off x="7382396" y="1095883"/>
            <a:ext cx="4645075" cy="1107996"/>
          </a:xfrm>
          <a:prstGeom prst="rect">
            <a:avLst/>
          </a:prstGeom>
          <a:noFill/>
        </p:spPr>
        <p:txBody>
          <a:bodyPr wrap="square" lIns="0" tIns="0" rIns="0" bIns="0" rtlCol="0">
            <a:spAutoFit/>
          </a:bodyPr>
          <a:lstStyle/>
          <a:p>
            <a:r>
              <a:rPr lang="en-US" sz="2400" b="1" dirty="0">
                <a:solidFill>
                  <a:srgbClr val="4FE7FF"/>
                </a:solidFill>
                <a:latin typeface="Segoe UI Semibold" panose="020B0702040204020203" pitchFamily="34" charset="0"/>
                <a:cs typeface="Segoe UI Semibold" panose="020B0702040204020203" pitchFamily="34" charset="0"/>
              </a:rPr>
              <a:t>Shifting from on-premises operations to the cloud favors the </a:t>
            </a:r>
            <a:r>
              <a:rPr lang="en-US" sz="2400" b="1" u="sng" dirty="0">
                <a:solidFill>
                  <a:srgbClr val="4FE7FF"/>
                </a:solidFill>
                <a:latin typeface="Segoe UI Semibold" panose="020B0702040204020203" pitchFamily="34" charset="0"/>
                <a:cs typeface="Segoe UI Semibold" panose="020B0702040204020203" pitchFamily="34" charset="0"/>
              </a:rPr>
              <a:t>bottom line </a:t>
            </a:r>
          </a:p>
        </p:txBody>
      </p:sp>
      <p:sp>
        <p:nvSpPr>
          <p:cNvPr id="8" name="TextBox 7">
            <a:extLst>
              <a:ext uri="{FF2B5EF4-FFF2-40B4-BE49-F238E27FC236}">
                <a16:creationId xmlns:a16="http://schemas.microsoft.com/office/drawing/2014/main" id="{9EABEB2D-EBC5-4629-BDB2-45B275B61672}"/>
              </a:ext>
            </a:extLst>
          </p:cNvPr>
          <p:cNvSpPr txBox="1"/>
          <p:nvPr/>
        </p:nvSpPr>
        <p:spPr>
          <a:xfrm>
            <a:off x="649583" y="1926880"/>
            <a:ext cx="2710659" cy="276999"/>
          </a:xfrm>
          <a:prstGeom prst="rect">
            <a:avLst/>
          </a:prstGeom>
          <a:noFill/>
        </p:spPr>
        <p:txBody>
          <a:bodyPr wrap="square" lIns="0" tIns="0" rIns="0" bIns="0" rtlCol="0">
            <a:spAutoFit/>
          </a:bodyPr>
          <a:lstStyle/>
          <a:p>
            <a:r>
              <a:rPr lang="en-US">
                <a:solidFill>
                  <a:schemeClr val="bg1"/>
                </a:solidFill>
                <a:latin typeface="Segoe UI" panose="020B0502040204020203" pitchFamily="34" charset="0"/>
                <a:cs typeface="Segoe UI" panose="020B0502040204020203" pitchFamily="34" charset="0"/>
              </a:rPr>
              <a:t>Benefits (Three-Year)</a:t>
            </a:r>
          </a:p>
        </p:txBody>
      </p:sp>
    </p:spTree>
    <p:extLst>
      <p:ext uri="{BB962C8B-B14F-4D97-AF65-F5344CB8AC3E}">
        <p14:creationId xmlns:p14="http://schemas.microsoft.com/office/powerpoint/2010/main" val="12381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1202" y="2513781"/>
            <a:ext cx="9666247" cy="1661993"/>
          </a:xfrm>
          <a:noFill/>
        </p:spPr>
        <p:txBody>
          <a:bodyPr/>
          <a:lstStyle/>
          <a:p>
            <a:r>
              <a:rPr lang="en-US" sz="4000">
                <a:latin typeface="Segoe UI Semibold" panose="020B0702040204020203" pitchFamily="34" charset="0"/>
                <a:cs typeface="Segoe UI Semibold" panose="020B0702040204020203" pitchFamily="34" charset="0"/>
              </a:rPr>
              <a:t>Overview:</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Microsoft Cloud Adoption Framework</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for Azure</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4781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11375002" cy="1107996"/>
          </a:xfrm>
        </p:spPr>
        <p:txBody>
          <a:bodyPr/>
          <a:lstStyle/>
          <a:p>
            <a:r>
              <a:rPr lang="en-US" dirty="0">
                <a:solidFill>
                  <a:schemeClr val="tx1"/>
                </a:solidFill>
              </a:rPr>
              <a:t>Go faster. Stay in control. Deliver results.</a:t>
            </a:r>
            <a:br>
              <a:rPr lang="en-US" dirty="0">
                <a:solidFill>
                  <a:schemeClr val="tx1"/>
                </a:solidFill>
              </a:rPr>
            </a:br>
            <a:r>
              <a:rPr lang="en-US" dirty="0">
                <a:solidFill>
                  <a:schemeClr val="tx1"/>
                </a:solidFill>
              </a:rPr>
              <a:t>Over, and over, again. Using a business-first approach.</a:t>
            </a:r>
            <a:endParaRPr lang="en-US" dirty="0"/>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defTabSz="914411"/>
            <a:r>
              <a:rPr lang="en-US" sz="2040">
                <a:solidFill>
                  <a:srgbClr val="4BE8FF"/>
                </a:solidFill>
                <a:latin typeface="Segoe UI"/>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defTabSz="914411"/>
            <a:r>
              <a:rPr lang="en-US" sz="2040" dirty="0">
                <a:solidFill>
                  <a:srgbClr val="0078D4"/>
                </a:solidFill>
                <a:latin typeface="Segoe UI"/>
              </a:rPr>
              <a:t>Speed &amp; </a:t>
            </a:r>
          </a:p>
          <a:p>
            <a:pPr defTabSz="914411"/>
            <a:r>
              <a:rPr lang="en-US" sz="2040" dirty="0">
                <a:solidFill>
                  <a:srgbClr val="0078D4"/>
                </a:solidFill>
                <a:latin typeface="Segoe UI"/>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243459" y="5572447"/>
            <a:ext cx="11878871" cy="923330"/>
          </a:xfrm>
          <a:prstGeom prst="rect">
            <a:avLst/>
          </a:prstGeom>
          <a:noFill/>
        </p:spPr>
        <p:txBody>
          <a:bodyPr wrap="square" lIns="0" tIns="0" rIns="0" bIns="0" rtlCol="0">
            <a:spAutoFit/>
          </a:bodyPr>
          <a:lstStyle/>
          <a:p>
            <a:r>
              <a:rPr lang="en-US" sz="2000" b="1" dirty="0">
                <a:gradFill>
                  <a:gsLst>
                    <a:gs pos="2917">
                      <a:schemeClr val="tx1"/>
                    </a:gs>
                    <a:gs pos="30000">
                      <a:schemeClr val="tx1"/>
                    </a:gs>
                  </a:gsLst>
                  <a:lin ang="5400000" scaled="0"/>
                </a:gradFill>
              </a:rPr>
              <a:t>Align</a:t>
            </a:r>
            <a:r>
              <a:rPr lang="en-US" sz="2000" dirty="0">
                <a:gradFill>
                  <a:gsLst>
                    <a:gs pos="2917">
                      <a:schemeClr val="tx1"/>
                    </a:gs>
                    <a:gs pos="30000">
                      <a:schemeClr val="tx1"/>
                    </a:gs>
                  </a:gsLst>
                  <a:lin ang="5400000" scaled="0"/>
                </a:gradFill>
              </a:rPr>
              <a:t>—business, people and technology strategy. Business is the driver; technology is the enabler.</a:t>
            </a:r>
          </a:p>
          <a:p>
            <a:r>
              <a:rPr lang="en-US" sz="2000" b="1" dirty="0">
                <a:gradFill>
                  <a:gsLst>
                    <a:gs pos="2917">
                      <a:schemeClr val="tx1"/>
                    </a:gs>
                    <a:gs pos="30000">
                      <a:schemeClr val="tx1"/>
                    </a:gs>
                  </a:gsLst>
                  <a:lin ang="5400000" scaled="0"/>
                </a:gradFill>
              </a:rPr>
              <a:t>Achieve</a:t>
            </a:r>
            <a:r>
              <a:rPr lang="en-US" sz="2000" dirty="0">
                <a:gradFill>
                  <a:gsLst>
                    <a:gs pos="2917">
                      <a:schemeClr val="tx1"/>
                    </a:gs>
                    <a:gs pos="30000">
                      <a:schemeClr val="tx1"/>
                    </a:gs>
                  </a:gsLst>
                  <a:lin ang="5400000" scaled="0"/>
                </a:gradFill>
              </a:rPr>
              <a:t>—business goals with </a:t>
            </a:r>
            <a:r>
              <a:rPr lang="en-US" sz="2000">
                <a:gradFill>
                  <a:gsLst>
                    <a:gs pos="2917">
                      <a:schemeClr val="tx1"/>
                    </a:gs>
                    <a:gs pos="30000">
                      <a:schemeClr val="tx1"/>
                    </a:gs>
                  </a:gsLst>
                  <a:lin ang="5400000" scaled="0"/>
                </a:gradFill>
              </a:rPr>
              <a:t>actionable guidance</a:t>
            </a:r>
            <a:r>
              <a:rPr lang="en-US" sz="2000" dirty="0">
                <a:gradFill>
                  <a:gsLst>
                    <a:gs pos="2917">
                      <a:schemeClr val="tx1"/>
                    </a:gs>
                    <a:gs pos="30000">
                      <a:schemeClr val="tx1"/>
                    </a:gs>
                  </a:gsLst>
                  <a:lin ang="5400000" scaled="0"/>
                </a:gradFill>
              </a:rPr>
              <a:t>. If you can’t measure it, then it doesn’t count.</a:t>
            </a:r>
          </a:p>
          <a:p>
            <a:r>
              <a:rPr lang="en-US" sz="2000" b="1" dirty="0">
                <a:gradFill>
                  <a:gsLst>
                    <a:gs pos="2917">
                      <a:schemeClr val="tx1"/>
                    </a:gs>
                    <a:gs pos="30000">
                      <a:schemeClr val="tx1"/>
                    </a:gs>
                  </a:gsLst>
                  <a:lin ang="5400000" scaled="0"/>
                </a:gradFill>
              </a:rPr>
              <a:t>Deliver</a:t>
            </a:r>
            <a:r>
              <a:rPr lang="en-US" sz="2000" dirty="0">
                <a:gradFill>
                  <a:gsLst>
                    <a:gs pos="2917">
                      <a:schemeClr val="tx1"/>
                    </a:gs>
                    <a:gs pos="30000">
                      <a:schemeClr val="tx1"/>
                    </a:gs>
                  </a:gsLst>
                  <a:lin ang="5400000" scaled="0"/>
                </a:gradFill>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6.xml><?xml version="1.0" encoding="utf-8"?>
<a:theme xmlns:a="http://schemas.openxmlformats.org/drawingml/2006/main" name="2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5822F733B6644FBA3A53638606DB7F" ma:contentTypeVersion="12" ma:contentTypeDescription="Create a new document." ma:contentTypeScope="" ma:versionID="1abf18aa23823dddc85c7f463fe5a27b">
  <xsd:schema xmlns:xsd="http://www.w3.org/2001/XMLSchema" xmlns:xs="http://www.w3.org/2001/XMLSchema" xmlns:p="http://schemas.microsoft.com/office/2006/metadata/properties" xmlns:ns2="840da42c-caa2-4d9e-8cee-befa44c83571" xmlns:ns3="c3db2fd1-0c85-4e14-9308-03b5665c3684" targetNamespace="http://schemas.microsoft.com/office/2006/metadata/properties" ma:root="true" ma:fieldsID="0a5d0d080350dcf91553b58a78d480b1" ns2:_="" ns3:_="">
    <xsd:import namespace="840da42c-caa2-4d9e-8cee-befa44c83571"/>
    <xsd:import namespace="c3db2fd1-0c85-4e14-9308-03b5665c36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0da42c-caa2-4d9e-8cee-befa44c835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db2fd1-0c85-4e14-9308-03b5665c368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FCD604-C733-4716-AD00-9A7C03CB9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0da42c-caa2-4d9e-8cee-befa44c83571"/>
    <ds:schemaRef ds:uri="c3db2fd1-0c85-4e14-9308-03b5665c36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0A9FB-529E-490E-9BD2-FB0C8AC7F7E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A274C96-AAAB-4A53-AE16-5A0AADBD1E5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Cloud Adoption Framework - Overview - Customer-ready</Template>
  <TotalTime>449</TotalTime>
  <Words>4753</Words>
  <Application>Microsoft Office PowerPoint</Application>
  <PresentationFormat>Widescreen</PresentationFormat>
  <Paragraphs>588</Paragraphs>
  <Slides>25</Slides>
  <Notes>17</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25</vt:i4>
      </vt:variant>
    </vt:vector>
  </HeadingPairs>
  <TitlesOfParts>
    <vt:vector size="43" baseType="lpstr">
      <vt:lpstr>Arial</vt:lpstr>
      <vt:lpstr>Calibri</vt:lpstr>
      <vt:lpstr>Calibri Light</vt:lpstr>
      <vt:lpstr>Consolas</vt:lpstr>
      <vt:lpstr>Sagona Book</vt:lpstr>
      <vt:lpstr>Segoe</vt:lpstr>
      <vt:lpstr>Segoe UI</vt:lpstr>
      <vt:lpstr>Segoe UI </vt:lpstr>
      <vt:lpstr>Segoe UI Light</vt:lpstr>
      <vt:lpstr>Segoe UI Semibold</vt:lpstr>
      <vt:lpstr>Univers</vt:lpstr>
      <vt:lpstr>Wingdings</vt:lpstr>
      <vt:lpstr>Office Theme</vt:lpstr>
      <vt:lpstr>Black Template</vt:lpstr>
      <vt:lpstr>Dynamics 365</vt:lpstr>
      <vt:lpstr>1_Dynamics 365</vt:lpstr>
      <vt:lpstr>ThinLineVTI</vt:lpstr>
      <vt:lpstr>2_Azure Design Template</vt:lpstr>
      <vt:lpstr>Cloud Adoption Framework for Azure Proven guidance and best practices that help you confidently adopt the cloud and achieve business outcomes.</vt:lpstr>
      <vt:lpstr>https://aka.ms/031122</vt:lpstr>
      <vt:lpstr>What’s happening around us</vt:lpstr>
      <vt:lpstr>PowerPoint Presentation</vt:lpstr>
      <vt:lpstr>The question is no longer why, but how.</vt:lpstr>
      <vt:lpstr>PowerPoint Presentation</vt:lpstr>
      <vt:lpstr>Modernization drives measurable ROI </vt:lpstr>
      <vt:lpstr>Overview: Microsoft Cloud Adoption Framework for Azure</vt:lpstr>
      <vt:lpstr>Go faster. Stay in control. Deliver results. Over, and over, again. Using a business-first approach.</vt:lpstr>
      <vt:lpstr>PowerPoint Presentation</vt:lpstr>
      <vt:lpstr>PowerPoint Presentation</vt:lpstr>
      <vt:lpstr>Migrate existing workloads </vt:lpstr>
      <vt:lpstr>Build new products and services</vt:lpstr>
      <vt:lpstr>Unblock environment design and configuration</vt:lpstr>
      <vt:lpstr>CAF Simplified</vt:lpstr>
      <vt:lpstr>PowerPoint Presentation</vt:lpstr>
      <vt:lpstr>PowerPoint Presentation</vt:lpstr>
      <vt:lpstr>BC* era Migrations be like….. </vt:lpstr>
      <vt:lpstr>Streamline migrations with CAF &amp; WAF </vt:lpstr>
      <vt:lpstr>PowerPoint Presentation</vt:lpstr>
      <vt:lpstr>Tools, templates, and assessments</vt:lpstr>
      <vt:lpstr>Find your path—get started on your journey </vt:lpstr>
      <vt:lpstr>PowerPoint Presentation</vt:lpstr>
      <vt:lpstr>Questions….. Don’t be shy. The more you ask, the more you 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for Azure | Overview</dc:title>
  <dc:creator>Jonathan Vella</dc:creator>
  <cp:lastModifiedBy>Jonathan Vella</cp:lastModifiedBy>
  <cp:revision>1</cp:revision>
  <dcterms:created xsi:type="dcterms:W3CDTF">2021-11-17T15:18:37Z</dcterms:created>
  <dcterms:modified xsi:type="dcterms:W3CDTF">2022-11-03T11:16:25Z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0x010100C75822F733B6644FBA3A53638606DB7F</vt:lpwstr>
  </property>
  <property fmtid="{D5CDD505-2E9C-101B-9397-08002B2CF9AE}" pid="3" name="MSIP_Label_f42aa342-8706-4288-bd11-ebb85995028c_Enabled">
    <vt:lpwstr>true</vt:lpwstr>
  </property>
  <property fmtid="{D5CDD505-2E9C-101B-9397-08002B2CF9AE}" pid="4" name="MSIP_Label_f42aa342-8706-4288-bd11-ebb85995028c_SetDate">
    <vt:lpwstr>2020-05-22T17:16:59Z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b762a98f-3aaa-4999-bec5-7bb099360ff3</vt:lpwstr>
  </property>
  <property fmtid="{D5CDD505-2E9C-101B-9397-08002B2CF9AE}" pid="9" name="MSIP_Label_f42aa342-8706-4288-bd11-ebb85995028c_ContentBits">
    <vt:lpwstr>0</vt:lpwstr>
  </property>
</Properties>
</file>